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
  </p:notesMasterIdLst>
  <p:handoutMasterIdLst>
    <p:handoutMasterId r:id="rId9"/>
  </p:handoutMasterIdLst>
  <p:sldIdLst>
    <p:sldId id="2076138244" r:id="rId5"/>
    <p:sldId id="2076138241" r:id="rId6"/>
    <p:sldId id="2076138247" r:id="rId7"/>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Inventory to deliver end-to-end graphics" id="{5D9BAE09-2AD9-47BB-97F3-15C4BA39D503}">
          <p14:sldIdLst>
            <p14:sldId id="2076138244"/>
            <p14:sldId id="2076138241"/>
          </p14:sldIdLst>
        </p14:section>
        <p14:section name="Manage freight and transportation" id="{728D9B79-32B1-4798-8B69-65A426C0AE46}">
          <p14:sldIdLst>
            <p14:sldId id="2076138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29" d="100"/>
          <a:sy n="29" d="100"/>
        </p:scale>
        <p:origin x="1637"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Gump" userId="9046f4f8-84e3-448c-91df-989382478d83" providerId="ADAL" clId="{B6BD09FA-BC8E-4DA5-8970-0591803B028C}"/>
    <pc:docChg chg="addSld delSld modSld addSection modSection">
      <pc:chgData name="Nicole Gump" userId="9046f4f8-84e3-448c-91df-989382478d83" providerId="ADAL" clId="{B6BD09FA-BC8E-4DA5-8970-0591803B028C}" dt="2023-07-07T16:37:52.982" v="4"/>
      <pc:docMkLst>
        <pc:docMk/>
      </pc:docMkLst>
      <pc:sldChg chg="del">
        <pc:chgData name="Nicole Gump" userId="9046f4f8-84e3-448c-91df-989382478d83" providerId="ADAL" clId="{B6BD09FA-BC8E-4DA5-8970-0591803B028C}" dt="2023-07-07T15:01:33.083" v="0" actId="2696"/>
        <pc:sldMkLst>
          <pc:docMk/>
          <pc:sldMk cId="1679549436" sldId="2076138245"/>
        </pc:sldMkLst>
      </pc:sldChg>
      <pc:sldChg chg="add">
        <pc:chgData name="Nicole Gump" userId="9046f4f8-84e3-448c-91df-989382478d83" providerId="ADAL" clId="{B6BD09FA-BC8E-4DA5-8970-0591803B028C}" dt="2023-07-07T16:37:52.982" v="4"/>
        <pc:sldMkLst>
          <pc:docMk/>
          <pc:sldMk cId="1679549436" sldId="2076138247"/>
        </pc:sldMkLst>
      </pc:sldChg>
    </pc:docChg>
  </pc:docChgLst>
  <pc:docChgLst>
    <pc:chgData name="Nicole Gump" userId="9046f4f8-84e3-448c-91df-989382478d83" providerId="ADAL" clId="{5976D79F-D2E2-4AF1-BA9F-5E9FA9434B4E}"/>
    <pc:docChg chg="undo custSel addSld modSld modSection">
      <pc:chgData name="Nicole Gump" userId="9046f4f8-84e3-448c-91df-989382478d83" providerId="ADAL" clId="{5976D79F-D2E2-4AF1-BA9F-5E9FA9434B4E}" dt="2023-05-09T13:46:04.508" v="1235" actId="404"/>
      <pc:docMkLst>
        <pc:docMk/>
      </pc:docMkLst>
      <pc:sldChg chg="addSp delSp modSp add mod">
        <pc:chgData name="Nicole Gump" userId="9046f4f8-84e3-448c-91df-989382478d83" providerId="ADAL" clId="{5976D79F-D2E2-4AF1-BA9F-5E9FA9434B4E}" dt="2023-05-09T13:46:04.508" v="1235" actId="404"/>
        <pc:sldMkLst>
          <pc:docMk/>
          <pc:sldMk cId="1679549436" sldId="2076138245"/>
        </pc:sldMkLst>
        <pc:spChg chg="add mod">
          <ac:chgData name="Nicole Gump" userId="9046f4f8-84e3-448c-91df-989382478d83" providerId="ADAL" clId="{5976D79F-D2E2-4AF1-BA9F-5E9FA9434B4E}" dt="2023-05-09T13:45:52.720" v="1233" actId="242"/>
          <ac:spMkLst>
            <pc:docMk/>
            <pc:sldMk cId="1679549436" sldId="2076138245"/>
            <ac:spMk id="2" creationId="{6C84734A-AC4B-ADE6-2843-53C9BBB5DEDC}"/>
          </ac:spMkLst>
        </pc:spChg>
        <pc:spChg chg="del mod">
          <ac:chgData name="Nicole Gump" userId="9046f4f8-84e3-448c-91df-989382478d83" providerId="ADAL" clId="{5976D79F-D2E2-4AF1-BA9F-5E9FA9434B4E}" dt="2023-05-01T19:12:09.116" v="640" actId="478"/>
          <ac:spMkLst>
            <pc:docMk/>
            <pc:sldMk cId="1679549436" sldId="2076138245"/>
            <ac:spMk id="2" creationId="{77611BAB-AAFD-6C56-F99A-54C577DB5C04}"/>
          </ac:spMkLst>
        </pc:spChg>
        <pc:spChg chg="del">
          <ac:chgData name="Nicole Gump" userId="9046f4f8-84e3-448c-91df-989382478d83" providerId="ADAL" clId="{5976D79F-D2E2-4AF1-BA9F-5E9FA9434B4E}" dt="2023-05-01T18:48:18.957" v="473" actId="478"/>
          <ac:spMkLst>
            <pc:docMk/>
            <pc:sldMk cId="1679549436" sldId="2076138245"/>
            <ac:spMk id="3" creationId="{CCBB280E-03B1-CA3F-BD62-47B36665F73E}"/>
          </ac:spMkLst>
        </pc:spChg>
        <pc:spChg chg="add mod">
          <ac:chgData name="Nicole Gump" userId="9046f4f8-84e3-448c-91df-989382478d83" providerId="ADAL" clId="{5976D79F-D2E2-4AF1-BA9F-5E9FA9434B4E}" dt="2023-05-09T13:45:48.140" v="1232" actId="242"/>
          <ac:spMkLst>
            <pc:docMk/>
            <pc:sldMk cId="1679549436" sldId="2076138245"/>
            <ac:spMk id="3" creationId="{F0222FD9-5EE3-AF24-8F3D-E249698BF0B9}"/>
          </ac:spMkLst>
        </pc:spChg>
        <pc:spChg chg="mod">
          <ac:chgData name="Nicole Gump" userId="9046f4f8-84e3-448c-91df-989382478d83" providerId="ADAL" clId="{5976D79F-D2E2-4AF1-BA9F-5E9FA9434B4E}" dt="2023-05-01T19:13:15.948" v="643" actId="1076"/>
          <ac:spMkLst>
            <pc:docMk/>
            <pc:sldMk cId="1679549436" sldId="2076138245"/>
            <ac:spMk id="14" creationId="{CD01E738-6656-CA86-5D6A-21E6FE2532F4}"/>
          </ac:spMkLst>
        </pc:spChg>
        <pc:spChg chg="del">
          <ac:chgData name="Nicole Gump" userId="9046f4f8-84e3-448c-91df-989382478d83" providerId="ADAL" clId="{5976D79F-D2E2-4AF1-BA9F-5E9FA9434B4E}" dt="2023-05-01T18:48:15.077" v="472" actId="478"/>
          <ac:spMkLst>
            <pc:docMk/>
            <pc:sldMk cId="1679549436" sldId="2076138245"/>
            <ac:spMk id="15" creationId="{F88188FD-4D35-24FD-EDC0-FA36FF53DDF7}"/>
          </ac:spMkLst>
        </pc:spChg>
        <pc:spChg chg="mod">
          <ac:chgData name="Nicole Gump" userId="9046f4f8-84e3-448c-91df-989382478d83" providerId="ADAL" clId="{5976D79F-D2E2-4AF1-BA9F-5E9FA9434B4E}" dt="2023-05-08T18:19:09.995" v="1021" actId="1035"/>
          <ac:spMkLst>
            <pc:docMk/>
            <pc:sldMk cId="1679549436" sldId="2076138245"/>
            <ac:spMk id="20" creationId="{F3AF1995-D171-16E3-A11F-351815AE0980}"/>
          </ac:spMkLst>
        </pc:spChg>
        <pc:spChg chg="mod">
          <ac:chgData name="Nicole Gump" userId="9046f4f8-84e3-448c-91df-989382478d83" providerId="ADAL" clId="{5976D79F-D2E2-4AF1-BA9F-5E9FA9434B4E}" dt="2023-05-08T18:19:09.995" v="1021" actId="1035"/>
          <ac:spMkLst>
            <pc:docMk/>
            <pc:sldMk cId="1679549436" sldId="2076138245"/>
            <ac:spMk id="21" creationId="{7B5D59B8-4CB4-6B31-D7C2-B727C438933F}"/>
          </ac:spMkLst>
        </pc:spChg>
        <pc:spChg chg="mod">
          <ac:chgData name="Nicole Gump" userId="9046f4f8-84e3-448c-91df-989382478d83" providerId="ADAL" clId="{5976D79F-D2E2-4AF1-BA9F-5E9FA9434B4E}" dt="2023-05-01T19:12:31.292" v="641" actId="1076"/>
          <ac:spMkLst>
            <pc:docMk/>
            <pc:sldMk cId="1679549436" sldId="2076138245"/>
            <ac:spMk id="22" creationId="{E6D8F978-793E-68EF-6AE7-E34DC9737D90}"/>
          </ac:spMkLst>
        </pc:spChg>
        <pc:spChg chg="add mod">
          <ac:chgData name="Nicole Gump" userId="9046f4f8-84e3-448c-91df-989382478d83" providerId="ADAL" clId="{5976D79F-D2E2-4AF1-BA9F-5E9FA9434B4E}" dt="2023-05-09T13:46:04.508" v="1235" actId="404"/>
          <ac:spMkLst>
            <pc:docMk/>
            <pc:sldMk cId="1679549436" sldId="2076138245"/>
            <ac:spMk id="30" creationId="{55224FB2-D713-062F-D28F-440C26174E65}"/>
          </ac:spMkLst>
        </pc:spChg>
        <pc:spChg chg="add mod">
          <ac:chgData name="Nicole Gump" userId="9046f4f8-84e3-448c-91df-989382478d83" providerId="ADAL" clId="{5976D79F-D2E2-4AF1-BA9F-5E9FA9434B4E}" dt="2023-05-08T18:22:01.256" v="1092" actId="1035"/>
          <ac:spMkLst>
            <pc:docMk/>
            <pc:sldMk cId="1679549436" sldId="2076138245"/>
            <ac:spMk id="36" creationId="{8165A9CF-2253-2FEA-202B-4852733A7696}"/>
          </ac:spMkLst>
        </pc:spChg>
        <pc:spChg chg="add mod ord">
          <ac:chgData name="Nicole Gump" userId="9046f4f8-84e3-448c-91df-989382478d83" providerId="ADAL" clId="{5976D79F-D2E2-4AF1-BA9F-5E9FA9434B4E}" dt="2023-05-08T18:29:42.243" v="1227" actId="14100"/>
          <ac:spMkLst>
            <pc:docMk/>
            <pc:sldMk cId="1679549436" sldId="2076138245"/>
            <ac:spMk id="70" creationId="{480A6676-7933-9213-BD5B-0995581BD75D}"/>
          </ac:spMkLst>
        </pc:spChg>
        <pc:spChg chg="add mod">
          <ac:chgData name="Nicole Gump" userId="9046f4f8-84e3-448c-91df-989382478d83" providerId="ADAL" clId="{5976D79F-D2E2-4AF1-BA9F-5E9FA9434B4E}" dt="2023-05-01T19:04:26.991" v="613" actId="1076"/>
          <ac:spMkLst>
            <pc:docMk/>
            <pc:sldMk cId="1679549436" sldId="2076138245"/>
            <ac:spMk id="71" creationId="{CB316E9A-0300-9E83-8521-CA7830DDC1A4}"/>
          </ac:spMkLst>
        </pc:spChg>
        <pc:spChg chg="add mod">
          <ac:chgData name="Nicole Gump" userId="9046f4f8-84e3-448c-91df-989382478d83" providerId="ADAL" clId="{5976D79F-D2E2-4AF1-BA9F-5E9FA9434B4E}" dt="2023-05-08T18:24:25.748" v="1181" actId="1076"/>
          <ac:spMkLst>
            <pc:docMk/>
            <pc:sldMk cId="1679549436" sldId="2076138245"/>
            <ac:spMk id="72" creationId="{69FC60DA-A769-AC84-AA4D-D5B8F08B3596}"/>
          </ac:spMkLst>
        </pc:spChg>
        <pc:spChg chg="add mod">
          <ac:chgData name="Nicole Gump" userId="9046f4f8-84e3-448c-91df-989382478d83" providerId="ADAL" clId="{5976D79F-D2E2-4AF1-BA9F-5E9FA9434B4E}" dt="2023-05-01T19:13:42.611" v="645" actId="1076"/>
          <ac:spMkLst>
            <pc:docMk/>
            <pc:sldMk cId="1679549436" sldId="2076138245"/>
            <ac:spMk id="73" creationId="{86426D23-B558-C590-2B9F-1F5F2B242502}"/>
          </ac:spMkLst>
        </pc:spChg>
        <pc:spChg chg="add mod">
          <ac:chgData name="Nicole Gump" userId="9046f4f8-84e3-448c-91df-989382478d83" providerId="ADAL" clId="{5976D79F-D2E2-4AF1-BA9F-5E9FA9434B4E}" dt="2023-05-01T18:55:14.580" v="574" actId="1076"/>
          <ac:spMkLst>
            <pc:docMk/>
            <pc:sldMk cId="1679549436" sldId="2076138245"/>
            <ac:spMk id="74" creationId="{8B286088-FEA2-96F8-F742-123692313A4C}"/>
          </ac:spMkLst>
        </pc:spChg>
        <pc:spChg chg="add mod">
          <ac:chgData name="Nicole Gump" userId="9046f4f8-84e3-448c-91df-989382478d83" providerId="ADAL" clId="{5976D79F-D2E2-4AF1-BA9F-5E9FA9434B4E}" dt="2023-05-08T18:27:19.341" v="1213" actId="1076"/>
          <ac:spMkLst>
            <pc:docMk/>
            <pc:sldMk cId="1679549436" sldId="2076138245"/>
            <ac:spMk id="76" creationId="{DF9736F8-D30B-051B-65F4-B42676B17D5A}"/>
          </ac:spMkLst>
        </pc:spChg>
        <pc:spChg chg="add mod">
          <ac:chgData name="Nicole Gump" userId="9046f4f8-84e3-448c-91df-989382478d83" providerId="ADAL" clId="{5976D79F-D2E2-4AF1-BA9F-5E9FA9434B4E}" dt="2023-05-08T18:27:08.158" v="1211" actId="1076"/>
          <ac:spMkLst>
            <pc:docMk/>
            <pc:sldMk cId="1679549436" sldId="2076138245"/>
            <ac:spMk id="77" creationId="{31F48FF3-44A4-AB50-DB56-0C1470DD12F5}"/>
          </ac:spMkLst>
        </pc:spChg>
        <pc:spChg chg="add mod">
          <ac:chgData name="Nicole Gump" userId="9046f4f8-84e3-448c-91df-989382478d83" providerId="ADAL" clId="{5976D79F-D2E2-4AF1-BA9F-5E9FA9434B4E}" dt="2023-05-08T18:27:14.054" v="1212" actId="1076"/>
          <ac:spMkLst>
            <pc:docMk/>
            <pc:sldMk cId="1679549436" sldId="2076138245"/>
            <ac:spMk id="78" creationId="{740DC3E1-FFB7-FB49-72FB-5E0810B6B3CC}"/>
          </ac:spMkLst>
        </pc:spChg>
        <pc:spChg chg="add mod">
          <ac:chgData name="Nicole Gump" userId="9046f4f8-84e3-448c-91df-989382478d83" providerId="ADAL" clId="{5976D79F-D2E2-4AF1-BA9F-5E9FA9434B4E}" dt="2023-05-08T18:28:17.501" v="1224" actId="552"/>
          <ac:spMkLst>
            <pc:docMk/>
            <pc:sldMk cId="1679549436" sldId="2076138245"/>
            <ac:spMk id="80" creationId="{39AF02A5-4F16-B6B6-1873-236E17FFB901}"/>
          </ac:spMkLst>
        </pc:spChg>
        <pc:spChg chg="add mod">
          <ac:chgData name="Nicole Gump" userId="9046f4f8-84e3-448c-91df-989382478d83" providerId="ADAL" clId="{5976D79F-D2E2-4AF1-BA9F-5E9FA9434B4E}" dt="2023-05-08T18:28:34.209" v="1226" actId="1076"/>
          <ac:spMkLst>
            <pc:docMk/>
            <pc:sldMk cId="1679549436" sldId="2076138245"/>
            <ac:spMk id="81" creationId="{D43C005A-FF1B-77B0-C27C-1A1424EA972A}"/>
          </ac:spMkLst>
        </pc:spChg>
        <pc:spChg chg="add mod">
          <ac:chgData name="Nicole Gump" userId="9046f4f8-84e3-448c-91df-989382478d83" providerId="ADAL" clId="{5976D79F-D2E2-4AF1-BA9F-5E9FA9434B4E}" dt="2023-05-08T18:28:17.501" v="1224" actId="552"/>
          <ac:spMkLst>
            <pc:docMk/>
            <pc:sldMk cId="1679549436" sldId="2076138245"/>
            <ac:spMk id="82" creationId="{16113F48-57A8-3A5D-096E-8C2527FB6235}"/>
          </ac:spMkLst>
        </pc:spChg>
        <pc:spChg chg="mod">
          <ac:chgData name="Nicole Gump" userId="9046f4f8-84e3-448c-91df-989382478d83" providerId="ADAL" clId="{5976D79F-D2E2-4AF1-BA9F-5E9FA9434B4E}" dt="2023-05-08T18:20:32.864" v="1056" actId="1035"/>
          <ac:spMkLst>
            <pc:docMk/>
            <pc:sldMk cId="1679549436" sldId="2076138245"/>
            <ac:spMk id="83" creationId="{BFA099C3-1139-7E7E-AB86-A827F66EB71A}"/>
          </ac:spMkLst>
        </pc:spChg>
        <pc:spChg chg="mod">
          <ac:chgData name="Nicole Gump" userId="9046f4f8-84e3-448c-91df-989382478d83" providerId="ADAL" clId="{5976D79F-D2E2-4AF1-BA9F-5E9FA9434B4E}" dt="2023-05-08T18:21:12.582" v="1077" actId="1036"/>
          <ac:spMkLst>
            <pc:docMk/>
            <pc:sldMk cId="1679549436" sldId="2076138245"/>
            <ac:spMk id="85" creationId="{B9A7A77A-71A4-BC2C-6729-7FCF10FA22F1}"/>
          </ac:spMkLst>
        </pc:spChg>
        <pc:spChg chg="mod">
          <ac:chgData name="Nicole Gump" userId="9046f4f8-84e3-448c-91df-989382478d83" providerId="ADAL" clId="{5976D79F-D2E2-4AF1-BA9F-5E9FA9434B4E}" dt="2023-05-08T18:22:29.847" v="1134" actId="1035"/>
          <ac:spMkLst>
            <pc:docMk/>
            <pc:sldMk cId="1679549436" sldId="2076138245"/>
            <ac:spMk id="86" creationId="{FB284989-0736-2F28-6CEE-3E1117B403FF}"/>
          </ac:spMkLst>
        </pc:spChg>
        <pc:spChg chg="mod">
          <ac:chgData name="Nicole Gump" userId="9046f4f8-84e3-448c-91df-989382478d83" providerId="ADAL" clId="{5976D79F-D2E2-4AF1-BA9F-5E9FA9434B4E}" dt="2023-05-09T13:44:42.788" v="1228" actId="207"/>
          <ac:spMkLst>
            <pc:docMk/>
            <pc:sldMk cId="1679549436" sldId="2076138245"/>
            <ac:spMk id="87" creationId="{F9B52265-3956-181B-0916-77CD7A47489B}"/>
          </ac:spMkLst>
        </pc:spChg>
        <pc:spChg chg="mod">
          <ac:chgData name="Nicole Gump" userId="9046f4f8-84e3-448c-91df-989382478d83" providerId="ADAL" clId="{5976D79F-D2E2-4AF1-BA9F-5E9FA9434B4E}" dt="2023-05-01T19:12:06.827" v="639" actId="1076"/>
          <ac:spMkLst>
            <pc:docMk/>
            <pc:sldMk cId="1679549436" sldId="2076138245"/>
            <ac:spMk id="96" creationId="{933830CD-C7EB-1769-C701-9E0568A12288}"/>
          </ac:spMkLst>
        </pc:spChg>
        <pc:spChg chg="mod">
          <ac:chgData name="Nicole Gump" userId="9046f4f8-84e3-448c-91df-989382478d83" providerId="ADAL" clId="{5976D79F-D2E2-4AF1-BA9F-5E9FA9434B4E}" dt="2023-05-08T18:19:09.995" v="1021" actId="1035"/>
          <ac:spMkLst>
            <pc:docMk/>
            <pc:sldMk cId="1679549436" sldId="2076138245"/>
            <ac:spMk id="98" creationId="{92803DB4-0AFA-48E9-DB3D-F1A7EBDCB888}"/>
          </ac:spMkLst>
        </pc:spChg>
        <pc:spChg chg="mod">
          <ac:chgData name="Nicole Gump" userId="9046f4f8-84e3-448c-91df-989382478d83" providerId="ADAL" clId="{5976D79F-D2E2-4AF1-BA9F-5E9FA9434B4E}" dt="2023-05-08T18:22:29.847" v="1134" actId="1035"/>
          <ac:spMkLst>
            <pc:docMk/>
            <pc:sldMk cId="1679549436" sldId="2076138245"/>
            <ac:spMk id="103" creationId="{F9C27996-6479-D252-639B-594F2BB9FF31}"/>
          </ac:spMkLst>
        </pc:spChg>
        <pc:spChg chg="mod">
          <ac:chgData name="Nicole Gump" userId="9046f4f8-84e3-448c-91df-989382478d83" providerId="ADAL" clId="{5976D79F-D2E2-4AF1-BA9F-5E9FA9434B4E}" dt="2023-05-08T18:21:12.582" v="1077" actId="1036"/>
          <ac:spMkLst>
            <pc:docMk/>
            <pc:sldMk cId="1679549436" sldId="2076138245"/>
            <ac:spMk id="158" creationId="{18E42D95-20EA-8A94-096E-421E3035CA8B}"/>
          </ac:spMkLst>
        </pc:spChg>
        <pc:spChg chg="mod">
          <ac:chgData name="Nicole Gump" userId="9046f4f8-84e3-448c-91df-989382478d83" providerId="ADAL" clId="{5976D79F-D2E2-4AF1-BA9F-5E9FA9434B4E}" dt="2023-05-08T18:19:09.995" v="1021" actId="1035"/>
          <ac:spMkLst>
            <pc:docMk/>
            <pc:sldMk cId="1679549436" sldId="2076138245"/>
            <ac:spMk id="199" creationId="{4990BBEE-9634-F6C8-A796-D9015078432A}"/>
          </ac:spMkLst>
        </pc:spChg>
        <pc:spChg chg="mod">
          <ac:chgData name="Nicole Gump" userId="9046f4f8-84e3-448c-91df-989382478d83" providerId="ADAL" clId="{5976D79F-D2E2-4AF1-BA9F-5E9FA9434B4E}" dt="2023-05-08T18:22:29.847" v="1134" actId="1035"/>
          <ac:spMkLst>
            <pc:docMk/>
            <pc:sldMk cId="1679549436" sldId="2076138245"/>
            <ac:spMk id="200" creationId="{72721AD2-4C05-FF36-C32C-7257FAE5412C}"/>
          </ac:spMkLst>
        </pc:spChg>
        <pc:spChg chg="mod">
          <ac:chgData name="Nicole Gump" userId="9046f4f8-84e3-448c-91df-989382478d83" providerId="ADAL" clId="{5976D79F-D2E2-4AF1-BA9F-5E9FA9434B4E}" dt="2023-05-08T18:22:29.847" v="1134" actId="1035"/>
          <ac:spMkLst>
            <pc:docMk/>
            <pc:sldMk cId="1679549436" sldId="2076138245"/>
            <ac:spMk id="201" creationId="{7CB1D86D-A284-8439-966F-B39CDBA78C52}"/>
          </ac:spMkLst>
        </pc:spChg>
        <pc:spChg chg="del">
          <ac:chgData name="Nicole Gump" userId="9046f4f8-84e3-448c-91df-989382478d83" providerId="ADAL" clId="{5976D79F-D2E2-4AF1-BA9F-5E9FA9434B4E}" dt="2023-05-01T18:48:21.470" v="474" actId="478"/>
          <ac:spMkLst>
            <pc:docMk/>
            <pc:sldMk cId="1679549436" sldId="2076138245"/>
            <ac:spMk id="252" creationId="{2C7190D4-8FD5-D68D-862F-549CB8A85D90}"/>
          </ac:spMkLst>
        </pc:spChg>
        <pc:spChg chg="del">
          <ac:chgData name="Nicole Gump" userId="9046f4f8-84e3-448c-91df-989382478d83" providerId="ADAL" clId="{5976D79F-D2E2-4AF1-BA9F-5E9FA9434B4E}" dt="2023-05-01T18:48:23.427" v="475" actId="478"/>
          <ac:spMkLst>
            <pc:docMk/>
            <pc:sldMk cId="1679549436" sldId="2076138245"/>
            <ac:spMk id="258" creationId="{8CB1A48E-A718-B1C4-9930-16F400D10DC7}"/>
          </ac:spMkLst>
        </pc:spChg>
        <pc:cxnChg chg="add mod">
          <ac:chgData name="Nicole Gump" userId="9046f4f8-84e3-448c-91df-989382478d83" providerId="ADAL" clId="{5976D79F-D2E2-4AF1-BA9F-5E9FA9434B4E}" dt="2023-05-08T18:24:51.651" v="1185" actId="13822"/>
          <ac:cxnSpMkLst>
            <pc:docMk/>
            <pc:sldMk cId="1679549436" sldId="2076138245"/>
            <ac:cxnSpMk id="9" creationId="{E3FE110B-F699-19D4-011A-D930AB17DEB7}"/>
          </ac:cxnSpMkLst>
        </pc:cxnChg>
        <pc:cxnChg chg="add mod">
          <ac:chgData name="Nicole Gump" userId="9046f4f8-84e3-448c-91df-989382478d83" providerId="ADAL" clId="{5976D79F-D2E2-4AF1-BA9F-5E9FA9434B4E}" dt="2023-05-08T18:25:16.803" v="1187" actId="13822"/>
          <ac:cxnSpMkLst>
            <pc:docMk/>
            <pc:sldMk cId="1679549436" sldId="2076138245"/>
            <ac:cxnSpMk id="11" creationId="{861A87B7-44CF-4D08-EB96-17B7109A318C}"/>
          </ac:cxnSpMkLst>
        </pc:cxnChg>
        <pc:cxnChg chg="add mod">
          <ac:chgData name="Nicole Gump" userId="9046f4f8-84e3-448c-91df-989382478d83" providerId="ADAL" clId="{5976D79F-D2E2-4AF1-BA9F-5E9FA9434B4E}" dt="2023-05-08T18:25:18.719" v="1188" actId="13822"/>
          <ac:cxnSpMkLst>
            <pc:docMk/>
            <pc:sldMk cId="1679549436" sldId="2076138245"/>
            <ac:cxnSpMk id="17" creationId="{AE0F4040-171F-20D8-39E2-3897EA469B29}"/>
          </ac:cxnSpMkLst>
        </pc:cxnChg>
        <pc:cxnChg chg="add del mod">
          <ac:chgData name="Nicole Gump" userId="9046f4f8-84e3-448c-91df-989382478d83" providerId="ADAL" clId="{5976D79F-D2E2-4AF1-BA9F-5E9FA9434B4E}" dt="2023-05-08T18:08:55.649" v="848" actId="478"/>
          <ac:cxnSpMkLst>
            <pc:docMk/>
            <pc:sldMk cId="1679549436" sldId="2076138245"/>
            <ac:cxnSpMk id="19" creationId="{21B134B3-74F8-C9B4-843E-6E4A121FB763}"/>
          </ac:cxnSpMkLst>
        </pc:cxnChg>
        <pc:cxnChg chg="add mod">
          <ac:chgData name="Nicole Gump" userId="9046f4f8-84e3-448c-91df-989382478d83" providerId="ADAL" clId="{5976D79F-D2E2-4AF1-BA9F-5E9FA9434B4E}" dt="2023-05-08T18:25:14.395" v="1186" actId="13822"/>
          <ac:cxnSpMkLst>
            <pc:docMk/>
            <pc:sldMk cId="1679549436" sldId="2076138245"/>
            <ac:cxnSpMk id="24" creationId="{1DC867A7-CA72-9AEF-5277-B6CBA58F8279}"/>
          </ac:cxnSpMkLst>
        </pc:cxnChg>
        <pc:cxnChg chg="add mod">
          <ac:chgData name="Nicole Gump" userId="9046f4f8-84e3-448c-91df-989382478d83" providerId="ADAL" clId="{5976D79F-D2E2-4AF1-BA9F-5E9FA9434B4E}" dt="2023-05-08T18:25:20.376" v="1189" actId="13822"/>
          <ac:cxnSpMkLst>
            <pc:docMk/>
            <pc:sldMk cId="1679549436" sldId="2076138245"/>
            <ac:cxnSpMk id="34" creationId="{DFF0CFD8-C9B0-8BD7-E75A-6101DEBAE64B}"/>
          </ac:cxnSpMkLst>
        </pc:cxnChg>
        <pc:cxnChg chg="add mod">
          <ac:chgData name="Nicole Gump" userId="9046f4f8-84e3-448c-91df-989382478d83" providerId="ADAL" clId="{5976D79F-D2E2-4AF1-BA9F-5E9FA9434B4E}" dt="2023-05-08T18:19:09.995" v="1021" actId="1035"/>
          <ac:cxnSpMkLst>
            <pc:docMk/>
            <pc:sldMk cId="1679549436" sldId="2076138245"/>
            <ac:cxnSpMk id="37" creationId="{A8CB5CAF-D1AB-5166-C439-709E79B8D71E}"/>
          </ac:cxnSpMkLst>
        </pc:cxnChg>
        <pc:cxnChg chg="add mod">
          <ac:chgData name="Nicole Gump" userId="9046f4f8-84e3-448c-91df-989382478d83" providerId="ADAL" clId="{5976D79F-D2E2-4AF1-BA9F-5E9FA9434B4E}" dt="2023-05-08T18:22:01.256" v="1092" actId="1035"/>
          <ac:cxnSpMkLst>
            <pc:docMk/>
            <pc:sldMk cId="1679549436" sldId="2076138245"/>
            <ac:cxnSpMk id="40" creationId="{25458471-7D9E-3359-CE6F-842B71D1BEA1}"/>
          </ac:cxnSpMkLst>
        </pc:cxnChg>
        <pc:cxnChg chg="add mod">
          <ac:chgData name="Nicole Gump" userId="9046f4f8-84e3-448c-91df-989382478d83" providerId="ADAL" clId="{5976D79F-D2E2-4AF1-BA9F-5E9FA9434B4E}" dt="2023-05-08T18:25:22.364" v="1190" actId="13822"/>
          <ac:cxnSpMkLst>
            <pc:docMk/>
            <pc:sldMk cId="1679549436" sldId="2076138245"/>
            <ac:cxnSpMk id="41" creationId="{6F43FC04-49E8-6034-9ACD-811786A8A8F4}"/>
          </ac:cxnSpMkLst>
        </pc:cxnChg>
        <pc:cxnChg chg="add mod">
          <ac:chgData name="Nicole Gump" userId="9046f4f8-84e3-448c-91df-989382478d83" providerId="ADAL" clId="{5976D79F-D2E2-4AF1-BA9F-5E9FA9434B4E}" dt="2023-05-08T18:25:25.770" v="1191" actId="13822"/>
          <ac:cxnSpMkLst>
            <pc:docMk/>
            <pc:sldMk cId="1679549436" sldId="2076138245"/>
            <ac:cxnSpMk id="44" creationId="{994A7E70-4D7F-F7DB-4668-BFB5DF4932B9}"/>
          </ac:cxnSpMkLst>
        </pc:cxnChg>
        <pc:cxnChg chg="add mod">
          <ac:chgData name="Nicole Gump" userId="9046f4f8-84e3-448c-91df-989382478d83" providerId="ADAL" clId="{5976D79F-D2E2-4AF1-BA9F-5E9FA9434B4E}" dt="2023-05-08T18:22:47.860" v="1138" actId="14100"/>
          <ac:cxnSpMkLst>
            <pc:docMk/>
            <pc:sldMk cId="1679549436" sldId="2076138245"/>
            <ac:cxnSpMk id="66" creationId="{BADF864C-FBED-EA21-490F-12C6D400DFB5}"/>
          </ac:cxnSpMkLst>
        </pc:cxnChg>
        <pc:cxnChg chg="add mod">
          <ac:chgData name="Nicole Gump" userId="9046f4f8-84e3-448c-91df-989382478d83" providerId="ADAL" clId="{5976D79F-D2E2-4AF1-BA9F-5E9FA9434B4E}" dt="2023-05-08T18:25:28.388" v="1192" actId="13822"/>
          <ac:cxnSpMkLst>
            <pc:docMk/>
            <pc:sldMk cId="1679549436" sldId="2076138245"/>
            <ac:cxnSpMk id="68" creationId="{B0B89008-A2A1-F1FB-347D-8C0C5FC1B6F7}"/>
          </ac:cxnSpMkLst>
        </pc:cxnChg>
        <pc:cxnChg chg="add del mod">
          <ac:chgData name="Nicole Gump" userId="9046f4f8-84e3-448c-91df-989382478d83" providerId="ADAL" clId="{5976D79F-D2E2-4AF1-BA9F-5E9FA9434B4E}" dt="2023-05-01T18:54:06.780" v="562" actId="478"/>
          <ac:cxnSpMkLst>
            <pc:docMk/>
            <pc:sldMk cId="1679549436" sldId="2076138245"/>
            <ac:cxnSpMk id="76" creationId="{10E1D537-B124-3796-59EE-C3638F5743CF}"/>
          </ac:cxnSpMkLst>
        </pc:cxnChg>
        <pc:cxnChg chg="add del mod">
          <ac:chgData name="Nicole Gump" userId="9046f4f8-84e3-448c-91df-989382478d83" providerId="ADAL" clId="{5976D79F-D2E2-4AF1-BA9F-5E9FA9434B4E}" dt="2023-05-08T18:24:19.097" v="1180" actId="478"/>
          <ac:cxnSpMkLst>
            <pc:docMk/>
            <pc:sldMk cId="1679549436" sldId="2076138245"/>
            <ac:cxnSpMk id="79" creationId="{FBA6366D-1D97-A875-49A2-E1F4495B9221}"/>
          </ac:cxnSpMkLst>
        </pc:cxnChg>
        <pc:cxnChg chg="add del mod">
          <ac:chgData name="Nicole Gump" userId="9046f4f8-84e3-448c-91df-989382478d83" providerId="ADAL" clId="{5976D79F-D2E2-4AF1-BA9F-5E9FA9434B4E}" dt="2023-05-01T19:17:05.345" v="662" actId="478"/>
          <ac:cxnSpMkLst>
            <pc:docMk/>
            <pc:sldMk cId="1679549436" sldId="2076138245"/>
            <ac:cxnSpMk id="88" creationId="{549ADE9E-ECEA-4C44-6BDA-41C64E14B76F}"/>
          </ac:cxnSpMkLst>
        </pc:cxnChg>
        <pc:cxnChg chg="add mod">
          <ac:chgData name="Nicole Gump" userId="9046f4f8-84e3-448c-91df-989382478d83" providerId="ADAL" clId="{5976D79F-D2E2-4AF1-BA9F-5E9FA9434B4E}" dt="2023-05-02T16:46:07.800" v="696" actId="1582"/>
          <ac:cxnSpMkLst>
            <pc:docMk/>
            <pc:sldMk cId="1679549436" sldId="2076138245"/>
            <ac:cxnSpMk id="93" creationId="{E86D46A1-D558-CBF1-5BBB-EF9A5FBD8279}"/>
          </ac:cxnSpMkLst>
        </pc:cxnChg>
        <pc:cxnChg chg="add mod">
          <ac:chgData name="Nicole Gump" userId="9046f4f8-84e3-448c-91df-989382478d83" providerId="ADAL" clId="{5976D79F-D2E2-4AF1-BA9F-5E9FA9434B4E}" dt="2023-05-08T18:24:25.748" v="1181" actId="1076"/>
          <ac:cxnSpMkLst>
            <pc:docMk/>
            <pc:sldMk cId="1679549436" sldId="2076138245"/>
            <ac:cxnSpMk id="100" creationId="{83482324-A18B-F3B6-4439-B5C1A3EAA172}"/>
          </ac:cxnSpMkLst>
        </pc:cxnChg>
        <pc:cxnChg chg="add del mod">
          <ac:chgData name="Nicole Gump" userId="9046f4f8-84e3-448c-91df-989382478d83" providerId="ADAL" clId="{5976D79F-D2E2-4AF1-BA9F-5E9FA9434B4E}" dt="2023-05-01T19:13:46.940" v="646" actId="478"/>
          <ac:cxnSpMkLst>
            <pc:docMk/>
            <pc:sldMk cId="1679549436" sldId="2076138245"/>
            <ac:cxnSpMk id="105" creationId="{4C9C8C15-F9DB-7758-F922-628298F8D318}"/>
          </ac:cxnSpMkLst>
        </pc:cxnChg>
        <pc:cxnChg chg="add del mod">
          <ac:chgData name="Nicole Gump" userId="9046f4f8-84e3-448c-91df-989382478d83" providerId="ADAL" clId="{5976D79F-D2E2-4AF1-BA9F-5E9FA9434B4E}" dt="2023-05-01T19:11:18.062" v="615" actId="478"/>
          <ac:cxnSpMkLst>
            <pc:docMk/>
            <pc:sldMk cId="1679549436" sldId="2076138245"/>
            <ac:cxnSpMk id="116" creationId="{3198981F-E965-935A-C965-42397F521498}"/>
          </ac:cxnSpMkLst>
        </pc:cxnChg>
        <pc:cxnChg chg="add del mod">
          <ac:chgData name="Nicole Gump" userId="9046f4f8-84e3-448c-91df-989382478d83" providerId="ADAL" clId="{5976D79F-D2E2-4AF1-BA9F-5E9FA9434B4E}" dt="2023-05-01T19:11:15.311" v="614" actId="478"/>
          <ac:cxnSpMkLst>
            <pc:docMk/>
            <pc:sldMk cId="1679549436" sldId="2076138245"/>
            <ac:cxnSpMk id="118" creationId="{0D77C8A6-1043-863C-13DA-6683C1F783E3}"/>
          </ac:cxnSpMkLst>
        </pc:cxnChg>
        <pc:cxnChg chg="del mod">
          <ac:chgData name="Nicole Gump" userId="9046f4f8-84e3-448c-91df-989382478d83" providerId="ADAL" clId="{5976D79F-D2E2-4AF1-BA9F-5E9FA9434B4E}" dt="2023-05-01T17:06:32.252" v="261" actId="478"/>
          <ac:cxnSpMkLst>
            <pc:docMk/>
            <pc:sldMk cId="1679549436" sldId="2076138245"/>
            <ac:cxnSpMk id="124" creationId="{8FE2252E-4733-EC24-55DB-2659386178CA}"/>
          </ac:cxnSpMkLst>
        </pc:cxnChg>
        <pc:cxnChg chg="del mod">
          <ac:chgData name="Nicole Gump" userId="9046f4f8-84e3-448c-91df-989382478d83" providerId="ADAL" clId="{5976D79F-D2E2-4AF1-BA9F-5E9FA9434B4E}" dt="2023-05-01T17:06:35.963" v="264" actId="478"/>
          <ac:cxnSpMkLst>
            <pc:docMk/>
            <pc:sldMk cId="1679549436" sldId="2076138245"/>
            <ac:cxnSpMk id="128" creationId="{ADA3D9E3-3688-7D30-1815-25B394A0A447}"/>
          </ac:cxnSpMkLst>
        </pc:cxnChg>
        <pc:cxnChg chg="add mod">
          <ac:chgData name="Nicole Gump" userId="9046f4f8-84e3-448c-91df-989382478d83" providerId="ADAL" clId="{5976D79F-D2E2-4AF1-BA9F-5E9FA9434B4E}" dt="2023-05-02T16:46:07.800" v="696" actId="1582"/>
          <ac:cxnSpMkLst>
            <pc:docMk/>
            <pc:sldMk cId="1679549436" sldId="2076138245"/>
            <ac:cxnSpMk id="132" creationId="{38DB9BE7-5DE2-379F-3B09-1FAB3409C7CD}"/>
          </ac:cxnSpMkLst>
        </pc:cxnChg>
        <pc:cxnChg chg="del mod">
          <ac:chgData name="Nicole Gump" userId="9046f4f8-84e3-448c-91df-989382478d83" providerId="ADAL" clId="{5976D79F-D2E2-4AF1-BA9F-5E9FA9434B4E}" dt="2023-05-08T18:06:31.275" v="773" actId="478"/>
          <ac:cxnSpMkLst>
            <pc:docMk/>
            <pc:sldMk cId="1679549436" sldId="2076138245"/>
            <ac:cxnSpMk id="133" creationId="{625D2051-0FCE-87E1-9DDE-EE407A793F9D}"/>
          </ac:cxnSpMkLst>
        </pc:cxnChg>
        <pc:cxnChg chg="add mod">
          <ac:chgData name="Nicole Gump" userId="9046f4f8-84e3-448c-91df-989382478d83" providerId="ADAL" clId="{5976D79F-D2E2-4AF1-BA9F-5E9FA9434B4E}" dt="2023-05-02T16:46:07.800" v="696" actId="1582"/>
          <ac:cxnSpMkLst>
            <pc:docMk/>
            <pc:sldMk cId="1679549436" sldId="2076138245"/>
            <ac:cxnSpMk id="136" creationId="{AE65F339-7808-F6F0-72C9-055BCE2F0D14}"/>
          </ac:cxnSpMkLst>
        </pc:cxnChg>
        <pc:cxnChg chg="del mod">
          <ac:chgData name="Nicole Gump" userId="9046f4f8-84e3-448c-91df-989382478d83" providerId="ADAL" clId="{5976D79F-D2E2-4AF1-BA9F-5E9FA9434B4E}" dt="2023-05-01T17:06:35.099" v="263" actId="478"/>
          <ac:cxnSpMkLst>
            <pc:docMk/>
            <pc:sldMk cId="1679549436" sldId="2076138245"/>
            <ac:cxnSpMk id="140" creationId="{9A6967C0-90E3-91B3-32D4-44BD843797C3}"/>
          </ac:cxnSpMkLst>
        </pc:cxnChg>
        <pc:cxnChg chg="add mod">
          <ac:chgData name="Nicole Gump" userId="9046f4f8-84e3-448c-91df-989382478d83" providerId="ADAL" clId="{5976D79F-D2E2-4AF1-BA9F-5E9FA9434B4E}" dt="2023-05-02T16:46:07.800" v="696" actId="1582"/>
          <ac:cxnSpMkLst>
            <pc:docMk/>
            <pc:sldMk cId="1679549436" sldId="2076138245"/>
            <ac:cxnSpMk id="144" creationId="{BA115A06-69B5-D46E-D31B-9A76AC775198}"/>
          </ac:cxnSpMkLst>
        </pc:cxnChg>
        <pc:cxnChg chg="add mod">
          <ac:chgData name="Nicole Gump" userId="9046f4f8-84e3-448c-91df-989382478d83" providerId="ADAL" clId="{5976D79F-D2E2-4AF1-BA9F-5E9FA9434B4E}" dt="2023-05-08T18:24:25.748" v="1181" actId="1076"/>
          <ac:cxnSpMkLst>
            <pc:docMk/>
            <pc:sldMk cId="1679549436" sldId="2076138245"/>
            <ac:cxnSpMk id="146" creationId="{D7958B7D-4439-434C-DDDE-B8E3EAE15477}"/>
          </ac:cxnSpMkLst>
        </pc:cxnChg>
        <pc:cxnChg chg="add del mod">
          <ac:chgData name="Nicole Gump" userId="9046f4f8-84e3-448c-91df-989382478d83" providerId="ADAL" clId="{5976D79F-D2E2-4AF1-BA9F-5E9FA9434B4E}" dt="2023-05-01T19:17:43.122" v="668" actId="478"/>
          <ac:cxnSpMkLst>
            <pc:docMk/>
            <pc:sldMk cId="1679549436" sldId="2076138245"/>
            <ac:cxnSpMk id="148" creationId="{2BC6049C-B6F1-BEDF-7C56-2DEEFF9B2F39}"/>
          </ac:cxnSpMkLst>
        </pc:cxnChg>
        <pc:cxnChg chg="del mod">
          <ac:chgData name="Nicole Gump" userId="9046f4f8-84e3-448c-91df-989382478d83" providerId="ADAL" clId="{5976D79F-D2E2-4AF1-BA9F-5E9FA9434B4E}" dt="2023-05-01T17:04:41.552" v="201" actId="478"/>
          <ac:cxnSpMkLst>
            <pc:docMk/>
            <pc:sldMk cId="1679549436" sldId="2076138245"/>
            <ac:cxnSpMk id="151" creationId="{7E865768-589D-B772-46E3-CB6903F304C4}"/>
          </ac:cxnSpMkLst>
        </pc:cxnChg>
        <pc:cxnChg chg="add del">
          <ac:chgData name="Nicole Gump" userId="9046f4f8-84e3-448c-91df-989382478d83" providerId="ADAL" clId="{5976D79F-D2E2-4AF1-BA9F-5E9FA9434B4E}" dt="2023-05-01T19:17:40.200" v="667" actId="478"/>
          <ac:cxnSpMkLst>
            <pc:docMk/>
            <pc:sldMk cId="1679549436" sldId="2076138245"/>
            <ac:cxnSpMk id="152" creationId="{0B1FC601-9A25-E679-A4F1-E471ED2AA4BB}"/>
          </ac:cxnSpMkLst>
        </pc:cxnChg>
        <pc:cxnChg chg="add mod">
          <ac:chgData name="Nicole Gump" userId="9046f4f8-84e3-448c-91df-989382478d83" providerId="ADAL" clId="{5976D79F-D2E2-4AF1-BA9F-5E9FA9434B4E}" dt="2023-05-08T18:19:09.995" v="1021" actId="1035"/>
          <ac:cxnSpMkLst>
            <pc:docMk/>
            <pc:sldMk cId="1679549436" sldId="2076138245"/>
            <ac:cxnSpMk id="154" creationId="{C8ADFEF7-DA16-BC85-9000-D2BFE55A982C}"/>
          </ac:cxnSpMkLst>
        </pc:cxnChg>
        <pc:cxnChg chg="mod">
          <ac:chgData name="Nicole Gump" userId="9046f4f8-84e3-448c-91df-989382478d83" providerId="ADAL" clId="{5976D79F-D2E2-4AF1-BA9F-5E9FA9434B4E}" dt="2023-05-08T18:21:25.222" v="1078" actId="14100"/>
          <ac:cxnSpMkLst>
            <pc:docMk/>
            <pc:sldMk cId="1679549436" sldId="2076138245"/>
            <ac:cxnSpMk id="163" creationId="{A74B18F5-11B3-0F1A-F246-09AAF8D3A15D}"/>
          </ac:cxnSpMkLst>
        </pc:cxnChg>
        <pc:cxnChg chg="del mod">
          <ac:chgData name="Nicole Gump" userId="9046f4f8-84e3-448c-91df-989382478d83" providerId="ADAL" clId="{5976D79F-D2E2-4AF1-BA9F-5E9FA9434B4E}" dt="2023-05-01T17:04:39.084" v="200" actId="478"/>
          <ac:cxnSpMkLst>
            <pc:docMk/>
            <pc:sldMk cId="1679549436" sldId="2076138245"/>
            <ac:cxnSpMk id="167" creationId="{B9019994-C178-F49E-D7A5-B101A24201F8}"/>
          </ac:cxnSpMkLst>
        </pc:cxnChg>
        <pc:cxnChg chg="mod">
          <ac:chgData name="Nicole Gump" userId="9046f4f8-84e3-448c-91df-989382478d83" providerId="ADAL" clId="{5976D79F-D2E2-4AF1-BA9F-5E9FA9434B4E}" dt="2023-05-08T18:21:12.582" v="1077" actId="1036"/>
          <ac:cxnSpMkLst>
            <pc:docMk/>
            <pc:sldMk cId="1679549436" sldId="2076138245"/>
            <ac:cxnSpMk id="174" creationId="{830A64A6-2AA3-E72C-698A-81F7764F7E22}"/>
          </ac:cxnSpMkLst>
        </pc:cxnChg>
        <pc:cxnChg chg="mod">
          <ac:chgData name="Nicole Gump" userId="9046f4f8-84e3-448c-91df-989382478d83" providerId="ADAL" clId="{5976D79F-D2E2-4AF1-BA9F-5E9FA9434B4E}" dt="2023-05-08T18:22:29.847" v="1134" actId="1035"/>
          <ac:cxnSpMkLst>
            <pc:docMk/>
            <pc:sldMk cId="1679549436" sldId="2076138245"/>
            <ac:cxnSpMk id="176" creationId="{72E22F98-B949-0E34-0264-AF231EBCA8BB}"/>
          </ac:cxnSpMkLst>
        </pc:cxnChg>
        <pc:cxnChg chg="del mod">
          <ac:chgData name="Nicole Gump" userId="9046f4f8-84e3-448c-91df-989382478d83" providerId="ADAL" clId="{5976D79F-D2E2-4AF1-BA9F-5E9FA9434B4E}" dt="2023-05-01T17:04:44.783" v="202" actId="478"/>
          <ac:cxnSpMkLst>
            <pc:docMk/>
            <pc:sldMk cId="1679549436" sldId="2076138245"/>
            <ac:cxnSpMk id="181" creationId="{D761B89D-1BF2-C613-CF7E-20FBE7DF01AF}"/>
          </ac:cxnSpMkLst>
        </pc:cxnChg>
        <pc:cxnChg chg="mod">
          <ac:chgData name="Nicole Gump" userId="9046f4f8-84e3-448c-91df-989382478d83" providerId="ADAL" clId="{5976D79F-D2E2-4AF1-BA9F-5E9FA9434B4E}" dt="2023-05-08T18:22:29.847" v="1134" actId="1035"/>
          <ac:cxnSpMkLst>
            <pc:docMk/>
            <pc:sldMk cId="1679549436" sldId="2076138245"/>
            <ac:cxnSpMk id="183" creationId="{122C883D-6676-1B7E-31D1-13F5DCBC6B87}"/>
          </ac:cxnSpMkLst>
        </pc:cxnChg>
        <pc:cxnChg chg="mod">
          <ac:chgData name="Nicole Gump" userId="9046f4f8-84e3-448c-91df-989382478d83" providerId="ADAL" clId="{5976D79F-D2E2-4AF1-BA9F-5E9FA9434B4E}" dt="2023-05-08T18:22:29.847" v="1134" actId="1035"/>
          <ac:cxnSpMkLst>
            <pc:docMk/>
            <pc:sldMk cId="1679549436" sldId="2076138245"/>
            <ac:cxnSpMk id="186" creationId="{CC5D1C6C-60FF-1BFD-FFD6-DF1A3F531242}"/>
          </ac:cxnSpMkLst>
        </pc:cxnChg>
        <pc:cxnChg chg="mod">
          <ac:chgData name="Nicole Gump" userId="9046f4f8-84e3-448c-91df-989382478d83" providerId="ADAL" clId="{5976D79F-D2E2-4AF1-BA9F-5E9FA9434B4E}" dt="2023-05-08T18:22:29.847" v="1134" actId="1035"/>
          <ac:cxnSpMkLst>
            <pc:docMk/>
            <pc:sldMk cId="1679549436" sldId="2076138245"/>
            <ac:cxnSpMk id="189" creationId="{45E875D4-6EF6-F277-2DC4-090B7F6B95EE}"/>
          </ac:cxnSpMkLst>
        </pc:cxnChg>
        <pc:cxnChg chg="del mod">
          <ac:chgData name="Nicole Gump" userId="9046f4f8-84e3-448c-91df-989382478d83" providerId="ADAL" clId="{5976D79F-D2E2-4AF1-BA9F-5E9FA9434B4E}" dt="2023-05-01T17:06:27.070" v="260" actId="478"/>
          <ac:cxnSpMkLst>
            <pc:docMk/>
            <pc:sldMk cId="1679549436" sldId="2076138245"/>
            <ac:cxnSpMk id="202" creationId="{5C82A76D-ACDD-EF92-6E7C-92063F574F58}"/>
          </ac:cxnSpMkLst>
        </pc:cxnChg>
        <pc:cxnChg chg="del mod">
          <ac:chgData name="Nicole Gump" userId="9046f4f8-84e3-448c-91df-989382478d83" providerId="ADAL" clId="{5976D79F-D2E2-4AF1-BA9F-5E9FA9434B4E}" dt="2023-05-01T17:06:25.866" v="259" actId="478"/>
          <ac:cxnSpMkLst>
            <pc:docMk/>
            <pc:sldMk cId="1679549436" sldId="2076138245"/>
            <ac:cxnSpMk id="213" creationId="{67ADD925-9AB5-5F47-D338-0228131D2C65}"/>
          </ac:cxnSpMkLst>
        </pc:cxnChg>
        <pc:cxnChg chg="del mod">
          <ac:chgData name="Nicole Gump" userId="9046f4f8-84e3-448c-91df-989382478d83" providerId="ADAL" clId="{5976D79F-D2E2-4AF1-BA9F-5E9FA9434B4E}" dt="2023-05-01T17:06:20.512" v="255" actId="478"/>
          <ac:cxnSpMkLst>
            <pc:docMk/>
            <pc:sldMk cId="1679549436" sldId="2076138245"/>
            <ac:cxnSpMk id="215" creationId="{9464F935-5020-0F4B-54EC-135A1C898A6F}"/>
          </ac:cxnSpMkLst>
        </pc:cxnChg>
        <pc:cxnChg chg="del mod">
          <ac:chgData name="Nicole Gump" userId="9046f4f8-84e3-448c-91df-989382478d83" providerId="ADAL" clId="{5976D79F-D2E2-4AF1-BA9F-5E9FA9434B4E}" dt="2023-05-01T17:06:19.430" v="254" actId="478"/>
          <ac:cxnSpMkLst>
            <pc:docMk/>
            <pc:sldMk cId="1679549436" sldId="2076138245"/>
            <ac:cxnSpMk id="218" creationId="{0EB79C35-F24B-92E7-1DF3-CCE89D296D54}"/>
          </ac:cxnSpMkLst>
        </pc:cxnChg>
        <pc:cxnChg chg="mod">
          <ac:chgData name="Nicole Gump" userId="9046f4f8-84e3-448c-91df-989382478d83" providerId="ADAL" clId="{5976D79F-D2E2-4AF1-BA9F-5E9FA9434B4E}" dt="2023-05-08T18:19:09.995" v="1021" actId="1035"/>
          <ac:cxnSpMkLst>
            <pc:docMk/>
            <pc:sldMk cId="1679549436" sldId="2076138245"/>
            <ac:cxnSpMk id="233" creationId="{A9FC374A-9325-DF92-02CC-8B53B59D67C8}"/>
          </ac:cxnSpMkLst>
        </pc:cxnChg>
        <pc:cxnChg chg="del mod">
          <ac:chgData name="Nicole Gump" userId="9046f4f8-84e3-448c-91df-989382478d83" providerId="ADAL" clId="{5976D79F-D2E2-4AF1-BA9F-5E9FA9434B4E}" dt="2023-05-01T17:06:44.341" v="265" actId="478"/>
          <ac:cxnSpMkLst>
            <pc:docMk/>
            <pc:sldMk cId="1679549436" sldId="2076138245"/>
            <ac:cxnSpMk id="236" creationId="{58D90F59-8A4B-720C-3A19-AD39A647AEB6}"/>
          </ac:cxnSpMkLst>
        </pc:cxnChg>
        <pc:cxnChg chg="mod">
          <ac:chgData name="Nicole Gump" userId="9046f4f8-84e3-448c-91df-989382478d83" providerId="ADAL" clId="{5976D79F-D2E2-4AF1-BA9F-5E9FA9434B4E}" dt="2023-05-08T18:22:29.847" v="1134" actId="1035"/>
          <ac:cxnSpMkLst>
            <pc:docMk/>
            <pc:sldMk cId="1679549436" sldId="2076138245"/>
            <ac:cxnSpMk id="238" creationId="{4A83070F-766A-DF07-9752-1C632A6D12C6}"/>
          </ac:cxnSpMkLst>
        </pc:cxnChg>
        <pc:cxnChg chg="mod">
          <ac:chgData name="Nicole Gump" userId="9046f4f8-84e3-448c-91df-989382478d83" providerId="ADAL" clId="{5976D79F-D2E2-4AF1-BA9F-5E9FA9434B4E}" dt="2023-05-08T18:19:09.995" v="1021" actId="1035"/>
          <ac:cxnSpMkLst>
            <pc:docMk/>
            <pc:sldMk cId="1679549436" sldId="2076138245"/>
            <ac:cxnSpMk id="243" creationId="{980BF8B4-CF13-8ECB-5135-87AE6BF15102}"/>
          </ac:cxnSpMkLst>
        </pc:cxnChg>
        <pc:cxnChg chg="del mod">
          <ac:chgData name="Nicole Gump" userId="9046f4f8-84e3-448c-91df-989382478d83" providerId="ADAL" clId="{5976D79F-D2E2-4AF1-BA9F-5E9FA9434B4E}" dt="2023-05-01T17:06:33.697" v="262" actId="478"/>
          <ac:cxnSpMkLst>
            <pc:docMk/>
            <pc:sldMk cId="1679549436" sldId="2076138245"/>
            <ac:cxnSpMk id="245" creationId="{7ACE76EF-3837-07C4-818A-2CE8F9D504D5}"/>
          </ac:cxnSpMkLst>
        </pc:cxnChg>
        <pc:cxnChg chg="del mod">
          <ac:chgData name="Nicole Gump" userId="9046f4f8-84e3-448c-91df-989382478d83" providerId="ADAL" clId="{5976D79F-D2E2-4AF1-BA9F-5E9FA9434B4E}" dt="2023-05-01T17:06:17.943" v="253" actId="478"/>
          <ac:cxnSpMkLst>
            <pc:docMk/>
            <pc:sldMk cId="1679549436" sldId="2076138245"/>
            <ac:cxnSpMk id="253" creationId="{DCE1E051-6520-6924-E2FE-5BCC83331E59}"/>
          </ac:cxnSpMkLst>
        </pc:cxnChg>
        <pc:cxnChg chg="del mod">
          <ac:chgData name="Nicole Gump" userId="9046f4f8-84e3-448c-91df-989382478d83" providerId="ADAL" clId="{5976D79F-D2E2-4AF1-BA9F-5E9FA9434B4E}" dt="2023-05-01T17:03:39.931" v="179" actId="478"/>
          <ac:cxnSpMkLst>
            <pc:docMk/>
            <pc:sldMk cId="1679549436" sldId="2076138245"/>
            <ac:cxnSpMk id="257" creationId="{F77B2037-4111-6637-8391-218DF6CCE790}"/>
          </ac:cxnSpMkLst>
        </pc:cxnChg>
        <pc:cxnChg chg="del mod">
          <ac:chgData name="Nicole Gump" userId="9046f4f8-84e3-448c-91df-989382478d83" providerId="ADAL" clId="{5976D79F-D2E2-4AF1-BA9F-5E9FA9434B4E}" dt="2023-05-01T17:06:10.150" v="251" actId="478"/>
          <ac:cxnSpMkLst>
            <pc:docMk/>
            <pc:sldMk cId="1679549436" sldId="2076138245"/>
            <ac:cxnSpMk id="260" creationId="{8F77DC3A-CECA-D5B2-AC34-AE59E65B8FB9}"/>
          </ac:cxnSpMkLst>
        </pc:cxnChg>
        <pc:cxnChg chg="del mod">
          <ac:chgData name="Nicole Gump" userId="9046f4f8-84e3-448c-91df-989382478d83" providerId="ADAL" clId="{5976D79F-D2E2-4AF1-BA9F-5E9FA9434B4E}" dt="2023-05-01T17:06:22.334" v="256" actId="478"/>
          <ac:cxnSpMkLst>
            <pc:docMk/>
            <pc:sldMk cId="1679549436" sldId="2076138245"/>
            <ac:cxnSpMk id="262" creationId="{5F0A86B9-B1CA-9E7E-3A7E-F653EC16459E}"/>
          </ac:cxnSpMkLst>
        </pc:cxnChg>
        <pc:cxnChg chg="del mod">
          <ac:chgData name="Nicole Gump" userId="9046f4f8-84e3-448c-91df-989382478d83" providerId="ADAL" clId="{5976D79F-D2E2-4AF1-BA9F-5E9FA9434B4E}" dt="2023-05-01T17:06:24.787" v="258" actId="478"/>
          <ac:cxnSpMkLst>
            <pc:docMk/>
            <pc:sldMk cId="1679549436" sldId="2076138245"/>
            <ac:cxnSpMk id="266" creationId="{AA759C00-45F3-1AEA-F579-1FB820FB43A5}"/>
          </ac:cxnSpMkLst>
        </pc:cxnChg>
        <pc:cxnChg chg="del mod">
          <ac:chgData name="Nicole Gump" userId="9046f4f8-84e3-448c-91df-989382478d83" providerId="ADAL" clId="{5976D79F-D2E2-4AF1-BA9F-5E9FA9434B4E}" dt="2023-05-01T17:06:23.926" v="257" actId="478"/>
          <ac:cxnSpMkLst>
            <pc:docMk/>
            <pc:sldMk cId="1679549436" sldId="2076138245"/>
            <ac:cxnSpMk id="268" creationId="{411BBFF0-3878-44F2-AD8E-0698BE6237B0}"/>
          </ac:cxnSpMkLst>
        </pc:cxnChg>
        <pc:cxnChg chg="del mod">
          <ac:chgData name="Nicole Gump" userId="9046f4f8-84e3-448c-91df-989382478d83" providerId="ADAL" clId="{5976D79F-D2E2-4AF1-BA9F-5E9FA9434B4E}" dt="2023-05-01T17:06:12.764" v="252" actId="478"/>
          <ac:cxnSpMkLst>
            <pc:docMk/>
            <pc:sldMk cId="1679549436" sldId="2076138245"/>
            <ac:cxnSpMk id="272" creationId="{B2E33B25-E8BF-F3B5-EECE-7169B565AFC0}"/>
          </ac:cxnSpMkLst>
        </pc:cxnChg>
        <pc:cxnChg chg="mod">
          <ac:chgData name="Nicole Gump" userId="9046f4f8-84e3-448c-91df-989382478d83" providerId="ADAL" clId="{5976D79F-D2E2-4AF1-BA9F-5E9FA9434B4E}" dt="2023-05-02T16:46:07.800" v="696" actId="1582"/>
          <ac:cxnSpMkLst>
            <pc:docMk/>
            <pc:sldMk cId="1679549436" sldId="2076138245"/>
            <ac:cxnSpMk id="274" creationId="{6986B72F-99C4-9FF6-4D62-A137D1FCAA7B}"/>
          </ac:cxnSpMkLst>
        </pc:cxnChg>
      </pc:sldChg>
    </pc:docChg>
  </pc:docChgLst>
  <pc:docChgLst>
    <pc:chgData name="Rachel Profitt" userId="33e63d03-b0ce-4cee-8a7f-3417702ed3c2" providerId="ADAL" clId="{752F4DE8-F1F5-4931-AB53-3E55AD4B5CB8}"/>
    <pc:docChg chg="undo custSel delSld modSld delSection modSection">
      <pc:chgData name="Rachel Profitt" userId="33e63d03-b0ce-4cee-8a7f-3417702ed3c2" providerId="ADAL" clId="{752F4DE8-F1F5-4931-AB53-3E55AD4B5CB8}" dt="2023-08-10T23:05:10.620" v="1059" actId="17846"/>
      <pc:docMkLst>
        <pc:docMk/>
      </pc:docMkLst>
      <pc:sldChg chg="del">
        <pc:chgData name="Rachel Profitt" userId="33e63d03-b0ce-4cee-8a7f-3417702ed3c2" providerId="ADAL" clId="{752F4DE8-F1F5-4931-AB53-3E55AD4B5CB8}" dt="2023-04-21T16:22:04.230" v="1056" actId="18676"/>
        <pc:sldMkLst>
          <pc:docMk/>
          <pc:sldMk cId="3957722359" sldId="1660"/>
        </pc:sldMkLst>
      </pc:sldChg>
      <pc:sldChg chg="del">
        <pc:chgData name="Rachel Profitt" userId="33e63d03-b0ce-4cee-8a7f-3417702ed3c2" providerId="ADAL" clId="{752F4DE8-F1F5-4931-AB53-3E55AD4B5CB8}" dt="2023-04-21T16:22:04.230" v="1056" actId="18676"/>
        <pc:sldMkLst>
          <pc:docMk/>
          <pc:sldMk cId="737538867" sldId="1804"/>
        </pc:sldMkLst>
      </pc:sldChg>
      <pc:sldChg chg="del">
        <pc:chgData name="Rachel Profitt" userId="33e63d03-b0ce-4cee-8a7f-3417702ed3c2" providerId="ADAL" clId="{752F4DE8-F1F5-4931-AB53-3E55AD4B5CB8}" dt="2023-04-21T16:22:04.230" v="1056" actId="18676"/>
        <pc:sldMkLst>
          <pc:docMk/>
          <pc:sldMk cId="673758937" sldId="1994"/>
        </pc:sldMkLst>
      </pc:sldChg>
      <pc:sldChg chg="del">
        <pc:chgData name="Rachel Profitt" userId="33e63d03-b0ce-4cee-8a7f-3417702ed3c2" providerId="ADAL" clId="{752F4DE8-F1F5-4931-AB53-3E55AD4B5CB8}" dt="2023-04-21T16:22:04.230" v="1056" actId="18676"/>
        <pc:sldMkLst>
          <pc:docMk/>
          <pc:sldMk cId="458529531" sldId="1995"/>
        </pc:sldMkLst>
      </pc:sldChg>
      <pc:sldChg chg="del">
        <pc:chgData name="Rachel Profitt" userId="33e63d03-b0ce-4cee-8a7f-3417702ed3c2" providerId="ADAL" clId="{752F4DE8-F1F5-4931-AB53-3E55AD4B5CB8}" dt="2023-04-21T16:22:04.230" v="1056" actId="18676"/>
        <pc:sldMkLst>
          <pc:docMk/>
          <pc:sldMk cId="1291011522" sldId="2042"/>
        </pc:sldMkLst>
      </pc:sldChg>
      <pc:sldChg chg="del">
        <pc:chgData name="Rachel Profitt" userId="33e63d03-b0ce-4cee-8a7f-3417702ed3c2" providerId="ADAL" clId="{752F4DE8-F1F5-4931-AB53-3E55AD4B5CB8}" dt="2023-04-21T16:22:04.230" v="1056" actId="18676"/>
        <pc:sldMkLst>
          <pc:docMk/>
          <pc:sldMk cId="2669305560" sldId="2076138207"/>
        </pc:sldMkLst>
      </pc:sldChg>
      <pc:sldChg chg="del">
        <pc:chgData name="Rachel Profitt" userId="33e63d03-b0ce-4cee-8a7f-3417702ed3c2" providerId="ADAL" clId="{752F4DE8-F1F5-4931-AB53-3E55AD4B5CB8}" dt="2023-04-21T16:22:04.230" v="1056" actId="18676"/>
        <pc:sldMkLst>
          <pc:docMk/>
          <pc:sldMk cId="2365472309" sldId="2076138238"/>
        </pc:sldMkLst>
      </pc:sldChg>
      <pc:sldChg chg="del">
        <pc:chgData name="Rachel Profitt" userId="33e63d03-b0ce-4cee-8a7f-3417702ed3c2" providerId="ADAL" clId="{752F4DE8-F1F5-4931-AB53-3E55AD4B5CB8}" dt="2023-04-21T16:21:58.585" v="1055" actId="18676"/>
        <pc:sldMkLst>
          <pc:docMk/>
          <pc:sldMk cId="187231817" sldId="2076138239"/>
        </pc:sldMkLst>
      </pc:sldChg>
      <pc:sldChg chg="del">
        <pc:chgData name="Rachel Profitt" userId="33e63d03-b0ce-4cee-8a7f-3417702ed3c2" providerId="ADAL" clId="{752F4DE8-F1F5-4931-AB53-3E55AD4B5CB8}" dt="2023-04-21T16:21:58.585" v="1055" actId="18676"/>
        <pc:sldMkLst>
          <pc:docMk/>
          <pc:sldMk cId="1652376440" sldId="2076138240"/>
        </pc:sldMkLst>
      </pc:sldChg>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752F4DE8-F1F5-4931-AB53-3E55AD4B5CB8}" dt="2023-04-21T16:21:53.554" v="1054" actId="18676"/>
        <pc:sldMkLst>
          <pc:docMk/>
          <pc:sldMk cId="2108815306" sldId="2076138242"/>
        </pc:sldMkLst>
      </pc:sldChg>
      <pc:sldChg chg="del delCm">
        <pc:chgData name="Rachel Profitt" userId="33e63d03-b0ce-4cee-8a7f-3417702ed3c2" providerId="ADAL" clId="{752F4DE8-F1F5-4931-AB53-3E55AD4B5CB8}" dt="2023-04-21T16:22:17.234" v="1058" actId="18676"/>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4-21T16:22:07.540" v="1057"/>
              <pc2:cmMkLst xmlns:pc2="http://schemas.microsoft.com/office/powerpoint/2019/9/main/command">
                <pc:docMk/>
                <pc:sldMk cId="1797999038" sldId="2076138243"/>
                <pc2:cmMk id="{CC42359C-9125-441B-B583-AC549703CCFA}"/>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Nicole Gump" userId="S::ngump@microsoft.com::9046f4f8-84e3-448c-91df-989382478d83" providerId="AD" clId="Web-{06AE83BC-4C9A-4687-B386-C652FD5ED32B}"/>
    <pc:docChg chg="modSld">
      <pc:chgData name="Nicole Gump" userId="S::ngump@microsoft.com::9046f4f8-84e3-448c-91df-989382478d83" providerId="AD" clId="Web-{06AE83BC-4C9A-4687-B386-C652FD5ED32B}" dt="2023-05-09T13:42:22.822" v="14"/>
      <pc:docMkLst>
        <pc:docMk/>
      </pc:docMkLst>
      <pc:sldChg chg="modSp">
        <pc:chgData name="Nicole Gump" userId="S::ngump@microsoft.com::9046f4f8-84e3-448c-91df-989382478d83" providerId="AD" clId="Web-{06AE83BC-4C9A-4687-B386-C652FD5ED32B}" dt="2023-05-09T13:42:22.822" v="14"/>
        <pc:sldMkLst>
          <pc:docMk/>
          <pc:sldMk cId="1679549436" sldId="2076138245"/>
        </pc:sldMkLst>
        <pc:spChg chg="mod">
          <ac:chgData name="Nicole Gump" userId="S::ngump@microsoft.com::9046f4f8-84e3-448c-91df-989382478d83" providerId="AD" clId="Web-{06AE83BC-4C9A-4687-B386-C652FD5ED32B}" dt="2023-05-09T13:42:22.775" v="12"/>
          <ac:spMkLst>
            <pc:docMk/>
            <pc:sldMk cId="1679549436" sldId="2076138245"/>
            <ac:spMk id="2" creationId="{6C84734A-AC4B-ADE6-2843-53C9BBB5DEDC}"/>
          </ac:spMkLst>
        </pc:spChg>
        <pc:spChg chg="mod">
          <ac:chgData name="Nicole Gump" userId="S::ngump@microsoft.com::9046f4f8-84e3-448c-91df-989382478d83" providerId="AD" clId="Web-{06AE83BC-4C9A-4687-B386-C652FD5ED32B}" dt="2023-05-09T13:42:22.791" v="13"/>
          <ac:spMkLst>
            <pc:docMk/>
            <pc:sldMk cId="1679549436" sldId="2076138245"/>
            <ac:spMk id="3" creationId="{F0222FD9-5EE3-AF24-8F3D-E249698BF0B9}"/>
          </ac:spMkLst>
        </pc:spChg>
        <pc:spChg chg="mod">
          <ac:chgData name="Nicole Gump" userId="S::ngump@microsoft.com::9046f4f8-84e3-448c-91df-989382478d83" providerId="AD" clId="Web-{06AE83BC-4C9A-4687-B386-C652FD5ED32B}" dt="2023-05-09T13:40:59.101" v="4"/>
          <ac:spMkLst>
            <pc:docMk/>
            <pc:sldMk cId="1679549436" sldId="2076138245"/>
            <ac:spMk id="22" creationId="{E6D8F978-793E-68EF-6AE7-E34DC9737D90}"/>
          </ac:spMkLst>
        </pc:spChg>
        <pc:spChg chg="mod">
          <ac:chgData name="Nicole Gump" userId="S::ngump@microsoft.com::9046f4f8-84e3-448c-91df-989382478d83" providerId="AD" clId="Web-{06AE83BC-4C9A-4687-B386-C652FD5ED32B}" dt="2023-05-09T13:42:22.822" v="14"/>
          <ac:spMkLst>
            <pc:docMk/>
            <pc:sldMk cId="1679549436" sldId="2076138245"/>
            <ac:spMk id="30" creationId="{55224FB2-D713-062F-D28F-440C26174E65}"/>
          </ac:spMkLst>
        </pc:spChg>
        <pc:spChg chg="mod">
          <ac:chgData name="Nicole Gump" userId="S::ngump@microsoft.com::9046f4f8-84e3-448c-91df-989382478d83" providerId="AD" clId="Web-{06AE83BC-4C9A-4687-B386-C652FD5ED32B}" dt="2023-05-09T13:40:52.554" v="2"/>
          <ac:spMkLst>
            <pc:docMk/>
            <pc:sldMk cId="1679549436" sldId="2076138245"/>
            <ac:spMk id="72" creationId="{69FC60DA-A769-AC84-AA4D-D5B8F08B3596}"/>
          </ac:spMkLst>
        </pc:spChg>
        <pc:spChg chg="mod">
          <ac:chgData name="Nicole Gump" userId="S::ngump@microsoft.com::9046f4f8-84e3-448c-91df-989382478d83" providerId="AD" clId="Web-{06AE83BC-4C9A-4687-B386-C652FD5ED32B}" dt="2023-05-09T13:40:55.523" v="3"/>
          <ac:spMkLst>
            <pc:docMk/>
            <pc:sldMk cId="1679549436" sldId="2076138245"/>
            <ac:spMk id="73" creationId="{86426D23-B558-C590-2B9F-1F5F2B242502}"/>
          </ac:spMkLst>
        </pc:spChg>
        <pc:spChg chg="mod">
          <ac:chgData name="Nicole Gump" userId="S::ngump@microsoft.com::9046f4f8-84e3-448c-91df-989382478d83" providerId="AD" clId="Web-{06AE83BC-4C9A-4687-B386-C652FD5ED32B}" dt="2023-05-09T13:38:43.097" v="1"/>
          <ac:spMkLst>
            <pc:docMk/>
            <pc:sldMk cId="1679549436" sldId="2076138245"/>
            <ac:spMk id="74" creationId="{8B286088-FEA2-96F8-F742-123692313A4C}"/>
          </ac:spMkLst>
        </pc:spChg>
        <pc:spChg chg="mod">
          <ac:chgData name="Nicole Gump" userId="S::ngump@microsoft.com::9046f4f8-84e3-448c-91df-989382478d83" providerId="AD" clId="Web-{06AE83BC-4C9A-4687-B386-C652FD5ED32B}" dt="2023-05-09T13:41:02.273" v="5"/>
          <ac:spMkLst>
            <pc:docMk/>
            <pc:sldMk cId="1679549436" sldId="2076138245"/>
            <ac:spMk id="86" creationId="{FB284989-0736-2F28-6CEE-3E1117B403FF}"/>
          </ac:spMkLst>
        </pc:spChg>
        <pc:cxnChg chg="mod">
          <ac:chgData name="Nicole Gump" userId="S::ngump@microsoft.com::9046f4f8-84e3-448c-91df-989382478d83" providerId="AD" clId="Web-{06AE83BC-4C9A-4687-B386-C652FD5ED32B}" dt="2023-05-09T13:26:08.716" v="0" actId="1076"/>
          <ac:cxnSpMkLst>
            <pc:docMk/>
            <pc:sldMk cId="1679549436" sldId="2076138245"/>
            <ac:cxnSpMk id="100" creationId="{83482324-A18B-F3B6-4439-B5C1A3EAA172}"/>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Inventory to deliver</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Define and manage warehouse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Process inbound goods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Manage inventory quality</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Maintain inventory levels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Manage inventory costs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806435C3-0982-40CE-AFCC-8CFEB769C47D}">
      <dgm:prSet phldrT="[Text]"/>
      <dgm:spPr/>
      <dgm:t>
        <a:bodyPr/>
        <a:lstStyle/>
        <a:p>
          <a:r>
            <a:rPr lang="en-US" dirty="0"/>
            <a:t>Procure to pay</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5C6F2023-3B6D-4583-9E1D-2B760AEF7CD4}">
      <dgm:prSet phldrT="[Text]"/>
      <dgm:spPr/>
      <dgm:t>
        <a:bodyPr/>
        <a:lstStyle/>
        <a:p>
          <a:r>
            <a:rPr lang="en-US" dirty="0"/>
            <a:t>Plan to produce</a:t>
          </a:r>
        </a:p>
      </dgm:t>
    </dgm:pt>
    <dgm:pt modelId="{67FC747D-064B-49A4-B1EB-3987297A001D}" type="parTrans" cxnId="{312CBB5C-D10B-4806-BF68-E2CD0F2F983F}">
      <dgm:prSet/>
      <dgm:spPr/>
      <dgm:t>
        <a:bodyPr/>
        <a:lstStyle/>
        <a:p>
          <a:endParaRPr lang="en-US"/>
        </a:p>
      </dgm:t>
    </dgm:pt>
    <dgm:pt modelId="{16A1E347-74CA-4B40-B00B-335924E1C2EB}" type="sibTrans" cxnId="{312CBB5C-D10B-4806-BF68-E2CD0F2F983F}">
      <dgm:prSet/>
      <dgm:spPr/>
      <dgm:t>
        <a:bodyPr/>
        <a:lstStyle/>
        <a:p>
          <a:endParaRPr lang="en-US"/>
        </a:p>
      </dgm:t>
    </dgm:pt>
    <dgm:pt modelId="{436B09E8-B238-4D0B-B42D-24B7B0E0BFC8}">
      <dgm:prSet phldrT="[Text]"/>
      <dgm:spPr/>
      <dgm:t>
        <a:bodyPr/>
        <a:lstStyle/>
        <a:p>
          <a:r>
            <a:rPr lang="en-US" dirty="0"/>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dirty="0"/>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A605D6CA-FB0A-49AD-8C42-2EF9DC9D8448}">
      <dgm:prSet phldrT="[Text]"/>
      <dgm:spPr/>
      <dgm:t>
        <a:bodyPr/>
        <a:lstStyle/>
        <a:p>
          <a:r>
            <a:rPr lang="en-US" dirty="0"/>
            <a:t>Record and control costs</a:t>
          </a:r>
        </a:p>
      </dgm:t>
    </dgm:pt>
    <dgm:pt modelId="{D0AAC05E-4E3E-4FC8-A9B6-8AF4C112EF14}" type="parTrans" cxnId="{011CB296-926F-4164-8FA4-2102C180CA66}">
      <dgm:prSet/>
      <dgm:spPr/>
      <dgm:t>
        <a:bodyPr/>
        <a:lstStyle/>
        <a:p>
          <a:endParaRPr lang="en-US"/>
        </a:p>
      </dgm:t>
    </dgm:pt>
    <dgm:pt modelId="{0D51369B-6E24-4EA9-8ABB-CFFC0354C234}" type="sibTrans" cxnId="{011CB296-926F-4164-8FA4-2102C180CA66}">
      <dgm:prSet/>
      <dgm:spPr/>
      <dgm:t>
        <a:bodyPr/>
        <a:lstStyle/>
        <a:p>
          <a:endParaRPr lang="en-US"/>
        </a:p>
      </dgm:t>
    </dgm:pt>
    <dgm:pt modelId="{AEDB532E-1A83-4873-9835-95C0DF44352C}">
      <dgm:prSet phldrT="[Text]"/>
      <dgm:spPr/>
      <dgm:t>
        <a:bodyPr/>
        <a:lstStyle/>
        <a:p>
          <a:r>
            <a:rPr lang="en-US" dirty="0"/>
            <a:t>Process outbound goods</a:t>
          </a:r>
        </a:p>
      </dgm:t>
    </dgm:pt>
    <dgm:pt modelId="{103D678B-EEFF-493B-9DAF-9C1E05CC9289}" type="parTrans" cxnId="{2C145E6F-0935-4A9C-AE89-DE33C4779624}">
      <dgm:prSet/>
      <dgm:spPr/>
      <dgm:t>
        <a:bodyPr/>
        <a:lstStyle/>
        <a:p>
          <a:endParaRPr lang="en-US"/>
        </a:p>
      </dgm:t>
    </dgm:pt>
    <dgm:pt modelId="{6D262A8A-CA7F-4C52-9B87-B0417D1E3DF0}" type="sibTrans" cxnId="{2C145E6F-0935-4A9C-AE89-DE33C4779624}">
      <dgm:prSet/>
      <dgm:spPr/>
      <dgm:t>
        <a:bodyPr/>
        <a:lstStyle/>
        <a:p>
          <a:endParaRPr lang="en-US"/>
        </a:p>
      </dgm:t>
    </dgm:pt>
    <dgm:pt modelId="{BFA2E772-3CE0-4E36-811E-6A1E5164C217}">
      <dgm:prSet phldrT="[Text]"/>
      <dgm:spPr/>
      <dgm:t>
        <a:bodyPr/>
        <a:lstStyle/>
        <a:p>
          <a:r>
            <a:rPr lang="en-US" dirty="0"/>
            <a:t>Manage freight and transportation</a:t>
          </a:r>
        </a:p>
      </dgm:t>
    </dgm:pt>
    <dgm:pt modelId="{B84F5503-9003-44E8-BD06-68080E65654F}" type="parTrans" cxnId="{2381C369-AF75-4681-B421-FEB9F663FAC3}">
      <dgm:prSet/>
      <dgm:spPr/>
      <dgm:t>
        <a:bodyPr/>
        <a:lstStyle/>
        <a:p>
          <a:endParaRPr lang="en-US"/>
        </a:p>
      </dgm:t>
    </dgm:pt>
    <dgm:pt modelId="{D17F0B34-030A-45A4-8918-8A6D0468E0F1}" type="sibTrans" cxnId="{2381C369-AF75-4681-B421-FEB9F663FAC3}">
      <dgm:prSet/>
      <dgm:spPr/>
      <dgm:t>
        <a:bodyPr/>
        <a:lstStyle/>
        <a:p>
          <a:endParaRPr lang="en-US"/>
        </a:p>
      </dgm:t>
    </dgm:pt>
    <dgm:pt modelId="{391DF054-A7BD-4DC7-956C-AF645108DA5B}">
      <dgm:prSet phldrT="[Text]"/>
      <dgm:spPr/>
      <dgm:t>
        <a:bodyPr/>
        <a:lstStyle/>
        <a:p>
          <a:r>
            <a:rPr lang="en-US" dirty="0"/>
            <a:t>Control vendor managed inventory and consignment inventory</a:t>
          </a:r>
        </a:p>
      </dgm:t>
    </dgm:pt>
    <dgm:pt modelId="{FB50C5F1-3660-4CB2-8AD1-1390A09CE260}" type="parTrans" cxnId="{A928FF36-69AF-4DD7-87D7-C4CD7ECE678C}">
      <dgm:prSet/>
      <dgm:spPr/>
      <dgm:t>
        <a:bodyPr/>
        <a:lstStyle/>
        <a:p>
          <a:endParaRPr lang="en-US"/>
        </a:p>
      </dgm:t>
    </dgm:pt>
    <dgm:pt modelId="{A2078575-02BC-4665-8FDF-06C9CED1D0AD}" type="sibTrans" cxnId="{A928FF36-69AF-4DD7-87D7-C4CD7ECE678C}">
      <dgm:prSet/>
      <dgm:spPr/>
      <dgm:t>
        <a:bodyPr/>
        <a:lstStyle/>
        <a:p>
          <a:endParaRPr lang="en-US"/>
        </a:p>
      </dgm:t>
    </dgm:pt>
    <dgm:pt modelId="{49FC36E5-32E7-4FF5-A0E0-C046D1F878E6}">
      <dgm:prSet phldrT="[Text]"/>
      <dgm:spPr/>
      <dgm:t>
        <a:bodyPr/>
        <a:lstStyle/>
        <a:p>
          <a:r>
            <a:rPr lang="en-US" dirty="0"/>
            <a:t>Analyze warehouse performance</a:t>
          </a:r>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23">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1" presStyleCnt="23">
        <dgm:presLayoutVars>
          <dgm:bulletEnabled val="1"/>
        </dgm:presLayoutVars>
      </dgm:prSet>
      <dgm:spPr/>
    </dgm:pt>
    <dgm:pt modelId="{EA14A49E-8753-4464-A58E-4D3A942575E7}" type="pres">
      <dgm:prSet presAssocID="{806435C3-0982-40CE-AFCC-8CFEB769C47D}" presName="aSpace2" presStyleCnt="0"/>
      <dgm:spPr/>
    </dgm:pt>
    <dgm:pt modelId="{E04314F1-812F-47D8-8074-9DE4AC2EBCD4}" type="pres">
      <dgm:prSet presAssocID="{1FE733E5-1A76-4F7F-B13E-08476C09EC65}" presName="childNode" presStyleLbl="node1" presStyleIdx="2" presStyleCnt="23">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3">
        <dgm:presLayoutVars>
          <dgm:bulletEnabled val="1"/>
        </dgm:presLayoutVars>
      </dgm:prSet>
      <dgm:spPr/>
    </dgm:pt>
    <dgm:pt modelId="{1F52DCD5-6829-4278-8E77-C8999C77D34A}" type="pres">
      <dgm:prSet presAssocID="{436B09E8-B238-4D0B-B42D-24B7B0E0BFC8}" presName="aSpace2" presStyleCnt="0"/>
      <dgm:spPr/>
    </dgm:pt>
    <dgm:pt modelId="{2E9E2E28-8C1C-4C92-ACAD-A8448F8F2351}" type="pres">
      <dgm:prSet presAssocID="{5C6F2023-3B6D-4583-9E1D-2B760AEF7CD4}" presName="childNode" presStyleLbl="node1" presStyleIdx="4" presStyleCnt="23">
        <dgm:presLayoutVars>
          <dgm:bulletEnabled val="1"/>
        </dgm:presLayoutVars>
      </dgm:prSet>
      <dgm:spPr/>
    </dgm:pt>
    <dgm:pt modelId="{44222A8E-6C83-49C9-8C15-93B1175FE2A0}" type="pres">
      <dgm:prSet presAssocID="{5C6F2023-3B6D-4583-9E1D-2B760AEF7CD4}" presName="aSpace2" presStyleCnt="0"/>
      <dgm:spPr/>
    </dgm:pt>
    <dgm:pt modelId="{79E69F3E-AE4A-45E8-B23F-1D5EB6A4E7B0}" type="pres">
      <dgm:prSet presAssocID="{58708C1D-948C-48C7-AB7C-CBF4CEF1F0CD}" presName="childNode" presStyleLbl="node1" presStyleIdx="5" presStyleCnt="23">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3">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7" presStyleCnt="23">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8" presStyleCnt="23">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9" presStyleCnt="23">
        <dgm:presLayoutVars>
          <dgm:bulletEnabled val="1"/>
        </dgm:presLayoutVars>
      </dgm:prSet>
      <dgm:spPr/>
    </dgm:pt>
    <dgm:pt modelId="{8F055212-07C5-417D-B621-FD9A70ED2EC7}" type="pres">
      <dgm:prSet presAssocID="{1CE713B2-3275-48A7-B54C-2D0B43825CE3}" presName="aSpace2" presStyleCnt="0"/>
      <dgm:spPr/>
    </dgm:pt>
    <dgm:pt modelId="{B4E612A4-DB1C-426D-B361-474D288F4EB0}" type="pres">
      <dgm:prSet presAssocID="{D0E043F5-86E8-47F7-AEF3-CD8AC8E8FA4B}" presName="childNode" presStyleLbl="node1" presStyleIdx="10" presStyleCnt="23">
        <dgm:presLayoutVars>
          <dgm:bulletEnabled val="1"/>
        </dgm:presLayoutVars>
      </dgm:prSet>
      <dgm:spPr/>
    </dgm:pt>
    <dgm:pt modelId="{99511F69-EA53-4465-9FAB-F29B1A82BF7B}" type="pres">
      <dgm:prSet presAssocID="{D0E043F5-86E8-47F7-AEF3-CD8AC8E8FA4B}" presName="aSpace2" presStyleCnt="0"/>
      <dgm:spPr/>
    </dgm:pt>
    <dgm:pt modelId="{D4879114-80A1-44C3-B69B-F70B1FD031F8}" type="pres">
      <dgm:prSet presAssocID="{A605D6CA-FB0A-49AD-8C42-2EF9DC9D8448}" presName="childNode" presStyleLbl="node1" presStyleIdx="11" presStyleCnt="23">
        <dgm:presLayoutVars>
          <dgm:bulletEnabled val="1"/>
        </dgm:presLayoutVars>
      </dgm:prSet>
      <dgm:spPr/>
    </dgm:pt>
    <dgm:pt modelId="{DC0C861B-17DA-4B00-9BE9-0E27F088BC01}" type="pres">
      <dgm:prSet presAssocID="{A605D6CA-FB0A-49AD-8C42-2EF9DC9D8448}" presName="aSpace2" presStyleCnt="0"/>
      <dgm:spPr/>
    </dgm:pt>
    <dgm:pt modelId="{0C22FE9A-C9F6-4A98-A370-BC01B484EF6C}" type="pres">
      <dgm:prSet presAssocID="{AEDB532E-1A83-4873-9835-95C0DF44352C}" presName="childNode" presStyleLbl="node1" presStyleIdx="12" presStyleCnt="23">
        <dgm:presLayoutVars>
          <dgm:bulletEnabled val="1"/>
        </dgm:presLayoutVars>
      </dgm:prSet>
      <dgm:spPr/>
    </dgm:pt>
    <dgm:pt modelId="{19046ACC-1DA3-452C-95C1-ED6F43FDCBC6}" type="pres">
      <dgm:prSet presAssocID="{AEDB532E-1A83-4873-9835-95C0DF44352C}" presName="aSpace2" presStyleCnt="0"/>
      <dgm:spPr/>
    </dgm:pt>
    <dgm:pt modelId="{CA191185-EEAE-45BD-9C72-B309B65A27CC}" type="pres">
      <dgm:prSet presAssocID="{BFA2E772-3CE0-4E36-811E-6A1E5164C217}" presName="childNode" presStyleLbl="node1" presStyleIdx="13" presStyleCnt="23">
        <dgm:presLayoutVars>
          <dgm:bulletEnabled val="1"/>
        </dgm:presLayoutVars>
      </dgm:prSet>
      <dgm:spPr/>
    </dgm:pt>
    <dgm:pt modelId="{05D6E7D3-A67C-46F2-BF53-28E91ABB3A24}" type="pres">
      <dgm:prSet presAssocID="{BFA2E772-3CE0-4E36-811E-6A1E5164C217}" presName="aSpace2" presStyleCnt="0"/>
      <dgm:spPr/>
    </dgm:pt>
    <dgm:pt modelId="{E3AC82B7-BC9F-40B2-BC2B-0B52C21E23A1}" type="pres">
      <dgm:prSet presAssocID="{391DF054-A7BD-4DC7-956C-AF645108DA5B}" presName="childNode" presStyleLbl="node1" presStyleIdx="14" presStyleCnt="23">
        <dgm:presLayoutVars>
          <dgm:bulletEnabled val="1"/>
        </dgm:presLayoutVars>
      </dgm:prSet>
      <dgm:spPr/>
    </dgm:pt>
    <dgm:pt modelId="{2CE7F2D3-EC75-4E6F-B1DC-8097E59B1828}" type="pres">
      <dgm:prSet presAssocID="{391DF054-A7BD-4DC7-956C-AF645108DA5B}" presName="aSpace2" presStyleCnt="0"/>
      <dgm:spPr/>
    </dgm:pt>
    <dgm:pt modelId="{14C56500-B210-4466-A925-1821DAF26645}" type="pres">
      <dgm:prSet presAssocID="{49FC36E5-32E7-4FF5-A0E0-C046D1F878E6}" presName="childNode" presStyleLbl="node1" presStyleIdx="15" presStyleCnt="23">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6" presStyleCnt="23">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7" presStyleCnt="23">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8" presStyleCnt="23">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9" presStyleCnt="23">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20" presStyleCnt="23">
        <dgm:presLayoutVars>
          <dgm:bulletEnabled val="1"/>
        </dgm:presLayoutVars>
      </dgm:prSet>
      <dgm:spPr/>
    </dgm:pt>
    <dgm:pt modelId="{1004C482-26D1-46B9-8B10-C9A094C0D6F0}" type="pres">
      <dgm:prSet presAssocID="{1BF5F9B9-97AC-467F-B220-DC461AE175AF}" presName="aSpace2" presStyleCnt="0"/>
      <dgm:spPr/>
    </dgm:pt>
    <dgm:pt modelId="{4BF0990A-363E-4492-AB41-6EE9B066F65D}" type="pres">
      <dgm:prSet presAssocID="{65D25B41-3007-4EA4-8788-2A4C05320041}" presName="childNode" presStyleLbl="node1" presStyleIdx="21" presStyleCnt="23">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22" presStyleCnt="23">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F9F82D03-1E1C-4839-8216-B01A2E6EEF20}" type="presOf" srcId="{49FC36E5-32E7-4FF5-A0E0-C046D1F878E6}" destId="{14C56500-B210-4466-A925-1821DAF26645}" srcOrd="0" destOrd="0" presId="urn:microsoft.com/office/officeart/2005/8/layout/lProcess2"/>
    <dgm:cxn modelId="{FCEBFF05-8B66-4F0B-8901-67443F4F9B0E}" srcId="{D113DD07-8750-4A4F-83EA-0389E4597A92}" destId="{DB0A84AC-ABC9-4B91-B1AA-291B3B3B3DF3}" srcOrd="1"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9" destOrd="0" parTransId="{0DF096B8-8F3B-427E-AC00-914974BC2D4B}" sibTransId="{461DE54B-28E5-4609-8734-BAC9035EAF03}"/>
    <dgm:cxn modelId="{01C40925-0C46-4119-9B9A-ADAED9EBA48F}" type="presOf" srcId="{5C6F2023-3B6D-4583-9E1D-2B760AEF7CD4}" destId="{2E9E2E28-8C1C-4C92-ACAD-A8448F8F2351}" srcOrd="0" destOrd="0" presId="urn:microsoft.com/office/officeart/2005/8/layout/lProcess2"/>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F98D2830-07F9-4A16-84DD-A8126208E2D6}" srcId="{C7EFBDD3-5294-4D47-8846-A08B71D4A8CC}" destId="{1CE713B2-3275-48A7-B54C-2D0B43825CE3}" srcOrd="3" destOrd="0" parTransId="{61AFB1C0-FAF6-47E6-942C-78DD27EDDAD1}" sibTransId="{38DEFC50-0A33-4014-A075-293977BB1772}"/>
    <dgm:cxn modelId="{A928FF36-69AF-4DD7-87D7-C4CD7ECE678C}" srcId="{C7EFBDD3-5294-4D47-8846-A08B71D4A8CC}" destId="{391DF054-A7BD-4DC7-956C-AF645108DA5B}" srcOrd="8" destOrd="0" parTransId="{FB50C5F1-3660-4CB2-8AD1-1390A09CE260}" sibTransId="{A2078575-02BC-4665-8FDF-06C9CED1D0AD}"/>
    <dgm:cxn modelId="{85461039-A739-4D60-85F6-C258F0CCF1B8}" srcId="{C7EFBDD3-5294-4D47-8846-A08B71D4A8CC}" destId="{4AEDEB9E-5A50-48B9-A54A-F4BCDCC49FFA}" srcOrd="0" destOrd="0" parTransId="{D2EBB928-A3A6-44C5-B1BB-C881A0F574B4}" sibTransId="{D9BB36AE-393F-4C49-A863-C6EA324334FD}"/>
    <dgm:cxn modelId="{312CBB5C-D10B-4806-BF68-E2CD0F2F983F}" srcId="{45557348-3A6A-4AD2-9A1D-424C81977EA2}" destId="{5C6F2023-3B6D-4583-9E1D-2B760AEF7CD4}" srcOrd="4" destOrd="0" parTransId="{67FC747D-064B-49A4-B1EB-3987297A001D}" sibTransId="{16A1E347-74CA-4B40-B00B-335924E1C2EB}"/>
    <dgm:cxn modelId="{A5426C42-5C41-4DF1-A4F4-A8889D36C5B8}" type="presOf" srcId="{806435C3-0982-40CE-AFCC-8CFEB769C47D}" destId="{A16D298F-3C45-4F36-8A89-8732E4804591}"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21BC5868-E47A-48A7-9B40-19141183FF6D}" type="presOf" srcId="{BFA2E772-3CE0-4E36-811E-6A1E5164C217}" destId="{CA191185-EEAE-45BD-9C72-B309B65A27CC}" srcOrd="0" destOrd="0" presId="urn:microsoft.com/office/officeart/2005/8/layout/lProcess2"/>
    <dgm:cxn modelId="{2381C369-AF75-4681-B421-FEB9F663FAC3}" srcId="{C7EFBDD3-5294-4D47-8846-A08B71D4A8CC}" destId="{BFA2E772-3CE0-4E36-811E-6A1E5164C217}" srcOrd="7" destOrd="0" parTransId="{B84F5503-9003-44E8-BD06-68080E65654F}" sibTransId="{D17F0B34-030A-45A4-8918-8A6D0468E0F1}"/>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6" destOrd="0" parTransId="{B73C4CD8-B6F9-4DF0-9452-603BED07FEA3}" sibTransId="{EC273783-7911-4642-B9C1-C0648F95489B}"/>
    <dgm:cxn modelId="{2C145E6F-0935-4A9C-AE89-DE33C4779624}" srcId="{C7EFBDD3-5294-4D47-8846-A08B71D4A8CC}" destId="{AEDB532E-1A83-4873-9835-95C0DF44352C}" srcOrd="6" destOrd="0" parTransId="{103D678B-EEFF-493B-9DAF-9C1E05CC9289}" sibTransId="{6D262A8A-CA7F-4C52-9B87-B0417D1E3DF0}"/>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7E954279-DB5A-412A-BE23-8235BC72E09D}" type="presOf" srcId="{DB0A84AC-ABC9-4B91-B1AA-291B3B3B3DF3}" destId="{78D3D2A0-B143-45C3-A0D6-F86CFBA0A06C}" srcOrd="0" destOrd="0" presId="urn:microsoft.com/office/officeart/2005/8/layout/lProcess2"/>
    <dgm:cxn modelId="{FC40F07A-5944-4E87-9C35-2AA134399764}" type="presOf" srcId="{391DF054-A7BD-4DC7-956C-AF645108DA5B}" destId="{E3AC82B7-BC9F-40B2-BC2B-0B52C21E23A1}" srcOrd="0" destOrd="0" presId="urn:microsoft.com/office/officeart/2005/8/layout/lProcess2"/>
    <dgm:cxn modelId="{C6243C7D-B1CC-4CFF-8A87-C5CDF44DA5CA}" type="presOf" srcId="{AEDB532E-1A83-4873-9835-95C0DF44352C}" destId="{0C22FE9A-C9F6-4A98-A370-BC01B484EF6C}" srcOrd="0" destOrd="0" presId="urn:microsoft.com/office/officeart/2005/8/layout/lProcess2"/>
    <dgm:cxn modelId="{AD48E280-6BE3-4A28-AD0F-9AA2CA758354}" srcId="{C7EFBDD3-5294-4D47-8846-A08B71D4A8CC}" destId="{D0E043F5-86E8-47F7-AEF3-CD8AC8E8FA4B}" srcOrd="4" destOrd="0" parTransId="{6D5235B8-74EB-46A1-B29D-21BB8A290DAE}" sibTransId="{5FCFC118-7E2C-4D70-BEA7-7751164A0BED}"/>
    <dgm:cxn modelId="{76283F82-694D-4F0D-A089-DD8EA2A72CB7}" type="presOf" srcId="{65D25B41-3007-4EA4-8788-2A4C05320041}" destId="{4BF0990A-363E-4492-AB41-6EE9B066F65D}" srcOrd="0" destOrd="0" presId="urn:microsoft.com/office/officeart/2005/8/layout/lProcess2"/>
    <dgm:cxn modelId="{93AE7A88-3989-4F1B-AD03-68109B026972}" type="presOf" srcId="{1CE713B2-3275-48A7-B54C-2D0B43825CE3}" destId="{812DFF8A-0F48-48A1-B4D0-0B9EB5919A6B}" srcOrd="0" destOrd="0" presId="urn:microsoft.com/office/officeart/2005/8/layout/lProcess2"/>
    <dgm:cxn modelId="{D4D29194-5EEB-4FDF-9EF2-E6C362445CD2}" srcId="{D113DD07-8750-4A4F-83EA-0389E4597A92}" destId="{1BF5F9B9-97AC-467F-B220-DC461AE175AF}" srcOrd="4" destOrd="0" parTransId="{4D3AFDB9-22C9-49A9-BEF4-8F52E42A3F63}" sibTransId="{222D4747-704A-4233-A018-BFF9BFDB9EBF}"/>
    <dgm:cxn modelId="{011CB296-926F-4164-8FA4-2102C180CA66}" srcId="{C7EFBDD3-5294-4D47-8846-A08B71D4A8CC}" destId="{A605D6CA-FB0A-49AD-8C42-2EF9DC9D8448}" srcOrd="5" destOrd="0" parTransId="{D0AAC05E-4E3E-4FC8-A9B6-8AF4C112EF14}" sibTransId="{0D51369B-6E24-4EA9-8ABB-CFFC0354C234}"/>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45478AC-5A20-45CC-A426-4968E47E4DF3}" srcId="{45557348-3A6A-4AD2-9A1D-424C81977EA2}" destId="{58708C1D-948C-48C7-AB7C-CBF4CEF1F0CD}" srcOrd="5" destOrd="0" parTransId="{2AFCE4D2-8156-4B00-8C46-0D90936224E6}" sibTransId="{3553221E-06E2-4A42-BD3B-207FF9304634}"/>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AEE271CC-8F6B-4F9C-9CA4-E8A9D412D9E3}" type="presOf" srcId="{58708C1D-948C-48C7-AB7C-CBF4CEF1F0CD}" destId="{79E69F3E-AE4A-45E8-B23F-1D5EB6A4E7B0}"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9C98B1DF-EAF8-4B93-8CDC-E47433B29C5A}" srcId="{D113DD07-8750-4A4F-83EA-0389E4597A92}" destId="{65D25B41-3007-4EA4-8788-2A4C05320041}" srcOrd="5" destOrd="0" parTransId="{BAC81F8E-C34D-462C-A41E-B9270F45C8DC}" sibTransId="{D8CB3564-DA38-4C49-943D-DD7A43D7461F}"/>
    <dgm:cxn modelId="{EE8648E0-4B26-4802-969E-E7415E82E0CC}" type="presOf" srcId="{D0E043F5-86E8-47F7-AEF3-CD8AC8E8FA4B}" destId="{B4E612A4-DB1C-426D-B361-474D288F4EB0}"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4A38F1E7-7E6B-4A81-AA38-D6391DC03B18}" srcId="{D113DD07-8750-4A4F-83EA-0389E4597A92}" destId="{E02EC5FF-9981-4544-92D7-3E2224D8CE37}" srcOrd="2" destOrd="0" parTransId="{93749D3F-4CE6-48D4-A0E8-066CD62DCF06}" sibTransId="{E4D3A6D0-77A7-42A3-AB7D-8B1FE19BD05B}"/>
    <dgm:cxn modelId="{B07CC4EC-D6F2-4A46-B797-1AE2EC75585F}" srcId="{45557348-3A6A-4AD2-9A1D-424C81977EA2}" destId="{806435C3-0982-40CE-AFCC-8CFEB769C47D}" srcOrd="1" destOrd="0" parTransId="{935CDA38-28AB-4A64-9932-7E71F35A7522}" sibTransId="{398D7A88-82CE-4FDC-B5A9-0CB36FDCA634}"/>
    <dgm:cxn modelId="{C55435EF-9173-4AFA-8A43-30931438E837}" type="presOf" srcId="{C7EFBDD3-5294-4D47-8846-A08B71D4A8CC}" destId="{C9F1157A-A497-49AB-9F56-585DF37546DD}" srcOrd="0" destOrd="0" presId="urn:microsoft.com/office/officeart/2005/8/layout/lProcess2"/>
    <dgm:cxn modelId="{8897EDF5-CBE6-4C80-8482-74681A7B852C}" srcId="{C7EFBDD3-5294-4D47-8846-A08B71D4A8CC}" destId="{240F43B1-FC1B-4B7F-BE35-0DF56D0AA0FD}" srcOrd="2" destOrd="0" parTransId="{D8AAFCB4-39A0-4A05-B553-5AE4F5A4A301}" sibTransId="{92541709-30BB-4BF2-BD99-1DCBA24235AA}"/>
    <dgm:cxn modelId="{BD02B7F7-B873-4DD7-A566-6C27A85FA00F}" type="presOf" srcId="{C8B457AF-9131-4C98-A272-8DED83CF6BBF}" destId="{D7F7BE8C-8EBE-4955-BB89-79B090C57A8F}" srcOrd="0" destOrd="0" presId="urn:microsoft.com/office/officeart/2005/8/layout/lProcess2"/>
    <dgm:cxn modelId="{0D4154F8-B5AB-4A7C-892F-C2FFE85811FF}" type="presOf" srcId="{A605D6CA-FB0A-49AD-8C42-2EF9DC9D8448}" destId="{D4879114-80A1-44C3-B69B-F70B1FD031F8}" srcOrd="0" destOrd="0" presId="urn:microsoft.com/office/officeart/2005/8/layout/lProcess2"/>
    <dgm:cxn modelId="{148309FC-6205-4F6A-8877-E579E3DF73E8}" srcId="{D113DD07-8750-4A4F-83EA-0389E4597A92}" destId="{6177B08C-A806-4E66-A8FF-A91276CEBA4C}" srcOrd="3"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DC81BC0-7F20-4FAA-A123-4B2C682BC97F}" type="presParOf" srcId="{DBD8C2A2-7A98-42E4-A412-C4B685903A00}" destId="{9DE391B5-D20D-4AAD-B883-4A060AA59FAB}" srcOrd="0" destOrd="0" presId="urn:microsoft.com/office/officeart/2005/8/layout/lProcess2"/>
    <dgm:cxn modelId="{CE3F83CB-52D0-4A21-A9BB-34F733CC9578}" type="presParOf" srcId="{DBD8C2A2-7A98-42E4-A412-C4B685903A00}" destId="{3957687B-A6E6-4969-B99E-A1A9503B3903}" srcOrd="1" destOrd="0" presId="urn:microsoft.com/office/officeart/2005/8/layout/lProcess2"/>
    <dgm:cxn modelId="{2243852F-7149-43C8-B8A1-61794CCF7FCE}" type="presParOf" srcId="{DBD8C2A2-7A98-42E4-A412-C4B685903A00}" destId="{A16D298F-3C45-4F36-8A89-8732E4804591}" srcOrd="2" destOrd="0" presId="urn:microsoft.com/office/officeart/2005/8/layout/lProcess2"/>
    <dgm:cxn modelId="{1EB93E1C-1165-4E25-B347-6D3702D85CB8}" type="presParOf" srcId="{DBD8C2A2-7A98-42E4-A412-C4B685903A00}" destId="{EA14A49E-8753-4464-A58E-4D3A942575E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6B4B36D9-0FC5-4780-B059-DC9C370E7D61}" type="presParOf" srcId="{DBD8C2A2-7A98-42E4-A412-C4B685903A00}" destId="{2E9E2E28-8C1C-4C92-ACAD-A8448F8F2351}" srcOrd="8" destOrd="0" presId="urn:microsoft.com/office/officeart/2005/8/layout/lProcess2"/>
    <dgm:cxn modelId="{9D0DC0B4-6ACF-44F6-B57A-DE385215D50E}" type="presParOf" srcId="{DBD8C2A2-7A98-42E4-A412-C4B685903A00}" destId="{44222A8E-6C83-49C9-8C15-93B1175FE2A0}" srcOrd="9" destOrd="0" presId="urn:microsoft.com/office/officeart/2005/8/layout/lProcess2"/>
    <dgm:cxn modelId="{01088253-1B01-4D90-ADEF-8008F379D2EA}" type="presParOf" srcId="{DBD8C2A2-7A98-42E4-A412-C4B685903A00}" destId="{79E69F3E-AE4A-45E8-B23F-1D5EB6A4E7B0}" srcOrd="10"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FA2D6A33-81C7-4FF6-9356-B464B8F2C3A6}" type="presParOf" srcId="{2F74E153-1288-4682-9FAD-B488327581FC}" destId="{C09F7464-FDB0-403E-816A-1A139A8A13E9}" srcOrd="2" destOrd="0" presId="urn:microsoft.com/office/officeart/2005/8/layout/lProcess2"/>
    <dgm:cxn modelId="{9FC271B4-A870-492F-B63C-A1660CA75B75}" type="presParOf" srcId="{2F74E153-1288-4682-9FAD-B488327581FC}" destId="{3A0F3470-D48D-412D-BE3D-11AF9F560413}" srcOrd="3" destOrd="0" presId="urn:microsoft.com/office/officeart/2005/8/layout/lProcess2"/>
    <dgm:cxn modelId="{1300952A-7813-4415-B83D-1C92FB520BA8}" type="presParOf" srcId="{2F74E153-1288-4682-9FAD-B488327581FC}" destId="{81FA9440-9921-47BC-97DF-D1BC628F017C}" srcOrd="4" destOrd="0" presId="urn:microsoft.com/office/officeart/2005/8/layout/lProcess2"/>
    <dgm:cxn modelId="{271BACC7-C743-4763-AA79-36FCE5D42891}" type="presParOf" srcId="{2F74E153-1288-4682-9FAD-B488327581FC}" destId="{191C38E3-0C2D-41F6-97AB-3053FA0D5345}" srcOrd="5" destOrd="0" presId="urn:microsoft.com/office/officeart/2005/8/layout/lProcess2"/>
    <dgm:cxn modelId="{18AC61B7-6BC9-4D00-9211-60E13D1190F5}" type="presParOf" srcId="{2F74E153-1288-4682-9FAD-B488327581FC}" destId="{812DFF8A-0F48-48A1-B4D0-0B9EB5919A6B}" srcOrd="6" destOrd="0" presId="urn:microsoft.com/office/officeart/2005/8/layout/lProcess2"/>
    <dgm:cxn modelId="{4AA505D3-CF11-4E4A-A99F-4859AC65279F}" type="presParOf" srcId="{2F74E153-1288-4682-9FAD-B488327581FC}" destId="{8F055212-07C5-417D-B621-FD9A70ED2EC7}" srcOrd="7" destOrd="0" presId="urn:microsoft.com/office/officeart/2005/8/layout/lProcess2"/>
    <dgm:cxn modelId="{3F561296-754A-4ACC-81EF-36801D6B15F0}" type="presParOf" srcId="{2F74E153-1288-4682-9FAD-B488327581FC}" destId="{B4E612A4-DB1C-426D-B361-474D288F4EB0}" srcOrd="8" destOrd="0" presId="urn:microsoft.com/office/officeart/2005/8/layout/lProcess2"/>
    <dgm:cxn modelId="{6B90B068-7545-4837-AB85-1206B75286E2}" type="presParOf" srcId="{2F74E153-1288-4682-9FAD-B488327581FC}" destId="{99511F69-EA53-4465-9FAB-F29B1A82BF7B}" srcOrd="9" destOrd="0" presId="urn:microsoft.com/office/officeart/2005/8/layout/lProcess2"/>
    <dgm:cxn modelId="{FA72709E-103C-433D-9984-4C3C14B349BA}" type="presParOf" srcId="{2F74E153-1288-4682-9FAD-B488327581FC}" destId="{D4879114-80A1-44C3-B69B-F70B1FD031F8}" srcOrd="10" destOrd="0" presId="urn:microsoft.com/office/officeart/2005/8/layout/lProcess2"/>
    <dgm:cxn modelId="{6A401631-197C-4872-96BA-1785F5B11C65}" type="presParOf" srcId="{2F74E153-1288-4682-9FAD-B488327581FC}" destId="{DC0C861B-17DA-4B00-9BE9-0E27F088BC01}" srcOrd="11" destOrd="0" presId="urn:microsoft.com/office/officeart/2005/8/layout/lProcess2"/>
    <dgm:cxn modelId="{185FBFD9-A9E7-4524-94AD-F7C070C22C93}" type="presParOf" srcId="{2F74E153-1288-4682-9FAD-B488327581FC}" destId="{0C22FE9A-C9F6-4A98-A370-BC01B484EF6C}" srcOrd="12" destOrd="0" presId="urn:microsoft.com/office/officeart/2005/8/layout/lProcess2"/>
    <dgm:cxn modelId="{90B4B0D4-FC8E-4D09-81D2-964009447C3C}" type="presParOf" srcId="{2F74E153-1288-4682-9FAD-B488327581FC}" destId="{19046ACC-1DA3-452C-95C1-ED6F43FDCBC6}" srcOrd="13" destOrd="0" presId="urn:microsoft.com/office/officeart/2005/8/layout/lProcess2"/>
    <dgm:cxn modelId="{D0963F6A-B49C-402E-89DC-59634E7D5CFA}" type="presParOf" srcId="{2F74E153-1288-4682-9FAD-B488327581FC}" destId="{CA191185-EEAE-45BD-9C72-B309B65A27CC}" srcOrd="14" destOrd="0" presId="urn:microsoft.com/office/officeart/2005/8/layout/lProcess2"/>
    <dgm:cxn modelId="{32124469-F330-4983-BDF1-7BF030D9EE59}" type="presParOf" srcId="{2F74E153-1288-4682-9FAD-B488327581FC}" destId="{05D6E7D3-A67C-46F2-BF53-28E91ABB3A24}" srcOrd="15" destOrd="0" presId="urn:microsoft.com/office/officeart/2005/8/layout/lProcess2"/>
    <dgm:cxn modelId="{D186CE69-3483-4798-AAD7-8D3DFD7702F5}" type="presParOf" srcId="{2F74E153-1288-4682-9FAD-B488327581FC}" destId="{E3AC82B7-BC9F-40B2-BC2B-0B52C21E23A1}" srcOrd="16" destOrd="0" presId="urn:microsoft.com/office/officeart/2005/8/layout/lProcess2"/>
    <dgm:cxn modelId="{046000C9-F483-4E55-9AB8-8B95EE02A7F3}" type="presParOf" srcId="{2F74E153-1288-4682-9FAD-B488327581FC}" destId="{2CE7F2D3-EC75-4E6F-B1DC-8097E59B1828}" srcOrd="17" destOrd="0" presId="urn:microsoft.com/office/officeart/2005/8/layout/lProcess2"/>
    <dgm:cxn modelId="{B8BDD5F8-8E7B-4EB6-9B42-385A4B7CD288}" type="presParOf" srcId="{2F74E153-1288-4682-9FAD-B488327581FC}" destId="{14C56500-B210-4466-A925-1821DAF26645}" srcOrd="1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DB00CEB1-DB08-4B7A-97F2-F5AC16346C13}" type="presParOf" srcId="{67F220B1-B68D-4977-9505-B4978B2F0CEF}" destId="{78D3D2A0-B143-45C3-A0D6-F86CFBA0A06C}" srcOrd="2" destOrd="0" presId="urn:microsoft.com/office/officeart/2005/8/layout/lProcess2"/>
    <dgm:cxn modelId="{2C46E9ED-336C-4628-A8D3-0DD5C0F7F28F}" type="presParOf" srcId="{67F220B1-B68D-4977-9505-B4978B2F0CEF}" destId="{53DBC240-BA4C-46F8-86AD-CDB87ECC0EF1}" srcOrd="3" destOrd="0" presId="urn:microsoft.com/office/officeart/2005/8/layout/lProcess2"/>
    <dgm:cxn modelId="{3C1D4C14-97B5-4ED4-A2C8-C141238C653B}" type="presParOf" srcId="{67F220B1-B68D-4977-9505-B4978B2F0CEF}" destId="{8149AD06-C993-4685-AFB3-4878F1F3BB7C}" srcOrd="4" destOrd="0" presId="urn:microsoft.com/office/officeart/2005/8/layout/lProcess2"/>
    <dgm:cxn modelId="{1FAF24ED-4E4C-4EE2-A297-2336A47D0502}" type="presParOf" srcId="{67F220B1-B68D-4977-9505-B4978B2F0CEF}" destId="{E8802041-042B-4C68-A5F9-38AEC168A186}" srcOrd="5" destOrd="0" presId="urn:microsoft.com/office/officeart/2005/8/layout/lProcess2"/>
    <dgm:cxn modelId="{A0124803-1D97-4484-9CE3-8D1A0BB0094D}" type="presParOf" srcId="{67F220B1-B68D-4977-9505-B4978B2F0CEF}" destId="{A429CA65-6856-476F-AF83-3E2D6202715E}" srcOrd="6" destOrd="0" presId="urn:microsoft.com/office/officeart/2005/8/layout/lProcess2"/>
    <dgm:cxn modelId="{34438517-262B-436E-8797-1326959DBFB6}" type="presParOf" srcId="{67F220B1-B68D-4977-9505-B4978B2F0CEF}" destId="{0F1AFDD1-D0B2-4690-B940-D2AF335810ED}" srcOrd="7" destOrd="0" presId="urn:microsoft.com/office/officeart/2005/8/layout/lProcess2"/>
    <dgm:cxn modelId="{608C1251-6753-4789-A0EA-3A9367344D16}" type="presParOf" srcId="{67F220B1-B68D-4977-9505-B4978B2F0CEF}" destId="{23F9362A-5CCD-49E2-953A-3CECA98EE6BC}" srcOrd="8" destOrd="0" presId="urn:microsoft.com/office/officeart/2005/8/layout/lProcess2"/>
    <dgm:cxn modelId="{1E0E3733-068F-4AB0-A654-289DD5372C84}" type="presParOf" srcId="{67F220B1-B68D-4977-9505-B4978B2F0CEF}" destId="{1004C482-26D1-46B9-8B10-C9A094C0D6F0}" srcOrd="9" destOrd="0" presId="urn:microsoft.com/office/officeart/2005/8/layout/lProcess2"/>
    <dgm:cxn modelId="{DF404724-9D44-41D9-AF6B-9206535377C7}" type="presParOf" srcId="{67F220B1-B68D-4977-9505-B4978B2F0CEF}" destId="{4BF0990A-363E-4492-AB41-6EE9B066F65D}" srcOrd="10" destOrd="0" presId="urn:microsoft.com/office/officeart/2005/8/layout/lProcess2"/>
    <dgm:cxn modelId="{5D516CD9-253C-4503-86AE-08F6C6BB2ABB}" type="presParOf" srcId="{67F220B1-B68D-4977-9505-B4978B2F0CEF}" destId="{2E696706-7A67-43DA-B2D5-91D62FC882BC}" srcOrd="11" destOrd="0" presId="urn:microsoft.com/office/officeart/2005/8/layout/lProcess2"/>
    <dgm:cxn modelId="{1154EF33-E50D-4EF7-AE3E-A902784F603A}" type="presParOf" srcId="{67F220B1-B68D-4977-9505-B4978B2F0CEF}" destId="{FAF01DAA-08AC-4AE4-ACAA-483AA4046B20}"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9DE391B5-D20D-4AAD-B883-4A060AA59FAB}">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Product and service lifecycle management</a:t>
          </a:r>
        </a:p>
      </dsp:txBody>
      <dsp:txXfrm>
        <a:off x="608924" y="5131351"/>
        <a:ext cx="4377765" cy="1531376"/>
      </dsp:txXfrm>
    </dsp:sp>
    <dsp:sp modelId="{A16D298F-3C45-4F36-8A89-8732E4804591}">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Procure to pay</a:t>
          </a:r>
        </a:p>
      </dsp:txBody>
      <dsp:txXfrm>
        <a:off x="608924" y="7008269"/>
        <a:ext cx="4377765" cy="1531376"/>
      </dsp:txXfrm>
    </dsp:sp>
    <dsp:sp modelId="{E04314F1-812F-47D8-8074-9DE4AC2EBCD4}">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Order to cash</a:t>
          </a:r>
        </a:p>
      </dsp:txBody>
      <dsp:txXfrm>
        <a:off x="608924" y="8885188"/>
        <a:ext cx="4377765" cy="1531376"/>
      </dsp:txXfrm>
    </dsp:sp>
    <dsp:sp modelId="{40D47DF2-3528-47E7-BE0D-C8DBC06DC564}">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Service to cash </a:t>
          </a:r>
        </a:p>
      </dsp:txBody>
      <dsp:txXfrm>
        <a:off x="608924" y="10762106"/>
        <a:ext cx="4377765" cy="1531376"/>
      </dsp:txXfrm>
    </dsp:sp>
    <dsp:sp modelId="{2E9E2E28-8C1C-4C92-ACAD-A8448F8F2351}">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Plan to produce</a:t>
          </a:r>
        </a:p>
      </dsp:txBody>
      <dsp:txXfrm>
        <a:off x="608924" y="12639024"/>
        <a:ext cx="4377765" cy="1531376"/>
      </dsp:txXfrm>
    </dsp:sp>
    <dsp:sp modelId="{79E69F3E-AE4A-45E8-B23F-1D5EB6A4E7B0}">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Project to profit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Inventory to deliver</a:t>
          </a:r>
        </a:p>
      </dsp:txBody>
      <dsp:txXfrm>
        <a:off x="6012813" y="0"/>
        <a:ext cx="5591314" cy="5082881"/>
      </dsp:txXfrm>
    </dsp:sp>
    <dsp:sp modelId="{B6AED814-CC89-409A-8ACB-19CA66FF7770}">
      <dsp:nvSpPr>
        <dsp:cNvPr id="0" name=""/>
        <dsp:cNvSpPr/>
      </dsp:nvSpPr>
      <dsp:spPr>
        <a:xfrm>
          <a:off x="6571945" y="508722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Define and manage warehouse operations</a:t>
          </a:r>
        </a:p>
      </dsp:txBody>
      <dsp:txXfrm>
        <a:off x="6600255" y="5115534"/>
        <a:ext cx="4416431" cy="909967"/>
      </dsp:txXfrm>
    </dsp:sp>
    <dsp:sp modelId="{C09F7464-FDB0-403E-816A-1A139A8A13E9}">
      <dsp:nvSpPr>
        <dsp:cNvPr id="0" name=""/>
        <dsp:cNvSpPr/>
      </dsp:nvSpPr>
      <dsp:spPr>
        <a:xfrm>
          <a:off x="6571945" y="6202517"/>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Process inbound goods</a:t>
          </a:r>
        </a:p>
      </dsp:txBody>
      <dsp:txXfrm>
        <a:off x="6600255" y="6230827"/>
        <a:ext cx="4416431" cy="909967"/>
      </dsp:txXfrm>
    </dsp:sp>
    <dsp:sp modelId="{81FA9440-9921-47BC-97DF-D1BC628F017C}">
      <dsp:nvSpPr>
        <dsp:cNvPr id="0" name=""/>
        <dsp:cNvSpPr/>
      </dsp:nvSpPr>
      <dsp:spPr>
        <a:xfrm>
          <a:off x="6571945" y="7317810"/>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inventory quality</a:t>
          </a:r>
        </a:p>
      </dsp:txBody>
      <dsp:txXfrm>
        <a:off x="6600255" y="7346120"/>
        <a:ext cx="4416431" cy="909967"/>
      </dsp:txXfrm>
    </dsp:sp>
    <dsp:sp modelId="{812DFF8A-0F48-48A1-B4D0-0B9EB5919A6B}">
      <dsp:nvSpPr>
        <dsp:cNvPr id="0" name=""/>
        <dsp:cNvSpPr/>
      </dsp:nvSpPr>
      <dsp:spPr>
        <a:xfrm>
          <a:off x="6571945" y="8433102"/>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Maintain inventory levels</a:t>
          </a:r>
        </a:p>
      </dsp:txBody>
      <dsp:txXfrm>
        <a:off x="6600255" y="8461412"/>
        <a:ext cx="4416431" cy="909967"/>
      </dsp:txXfrm>
    </dsp:sp>
    <dsp:sp modelId="{B4E612A4-DB1C-426D-B361-474D288F4EB0}">
      <dsp:nvSpPr>
        <dsp:cNvPr id="0" name=""/>
        <dsp:cNvSpPr/>
      </dsp:nvSpPr>
      <dsp:spPr>
        <a:xfrm>
          <a:off x="6571945" y="9548395"/>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inventory costs</a:t>
          </a:r>
        </a:p>
      </dsp:txBody>
      <dsp:txXfrm>
        <a:off x="6600255" y="9576705"/>
        <a:ext cx="4416431" cy="909967"/>
      </dsp:txXfrm>
    </dsp:sp>
    <dsp:sp modelId="{D4879114-80A1-44C3-B69B-F70B1FD031F8}">
      <dsp:nvSpPr>
        <dsp:cNvPr id="0" name=""/>
        <dsp:cNvSpPr/>
      </dsp:nvSpPr>
      <dsp:spPr>
        <a:xfrm>
          <a:off x="6571945" y="10663688"/>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Record and control costs</a:t>
          </a:r>
        </a:p>
      </dsp:txBody>
      <dsp:txXfrm>
        <a:off x="6600255" y="10691998"/>
        <a:ext cx="4416431" cy="909967"/>
      </dsp:txXfrm>
    </dsp:sp>
    <dsp:sp modelId="{0C22FE9A-C9F6-4A98-A370-BC01B484EF6C}">
      <dsp:nvSpPr>
        <dsp:cNvPr id="0" name=""/>
        <dsp:cNvSpPr/>
      </dsp:nvSpPr>
      <dsp:spPr>
        <a:xfrm>
          <a:off x="6571945" y="11778981"/>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Process outbound goods</a:t>
          </a:r>
        </a:p>
      </dsp:txBody>
      <dsp:txXfrm>
        <a:off x="6600255" y="11807291"/>
        <a:ext cx="4416431" cy="909967"/>
      </dsp:txXfrm>
    </dsp:sp>
    <dsp:sp modelId="{CA191185-EEAE-45BD-9C72-B309B65A27CC}">
      <dsp:nvSpPr>
        <dsp:cNvPr id="0" name=""/>
        <dsp:cNvSpPr/>
      </dsp:nvSpPr>
      <dsp:spPr>
        <a:xfrm>
          <a:off x="6571945" y="1289427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freight and transportation</a:t>
          </a:r>
        </a:p>
      </dsp:txBody>
      <dsp:txXfrm>
        <a:off x="6600255" y="12922584"/>
        <a:ext cx="4416431" cy="909967"/>
      </dsp:txXfrm>
    </dsp:sp>
    <dsp:sp modelId="{E3AC82B7-BC9F-40B2-BC2B-0B52C21E23A1}">
      <dsp:nvSpPr>
        <dsp:cNvPr id="0" name=""/>
        <dsp:cNvSpPr/>
      </dsp:nvSpPr>
      <dsp:spPr>
        <a:xfrm>
          <a:off x="6571945" y="14009566"/>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Control vendor managed inventory and consignment inventory</a:t>
          </a:r>
        </a:p>
      </dsp:txBody>
      <dsp:txXfrm>
        <a:off x="6600255" y="14037876"/>
        <a:ext cx="4416431" cy="909967"/>
      </dsp:txXfrm>
    </dsp:sp>
    <dsp:sp modelId="{14C56500-B210-4466-A925-1821DAF26645}">
      <dsp:nvSpPr>
        <dsp:cNvPr id="0" name=""/>
        <dsp:cNvSpPr/>
      </dsp:nvSpPr>
      <dsp:spPr>
        <a:xfrm>
          <a:off x="6571945" y="15124859"/>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Analyze warehouse performance</a:t>
          </a:r>
        </a:p>
      </dsp:txBody>
      <dsp:txXfrm>
        <a:off x="6600255" y="15153169"/>
        <a:ext cx="4416431" cy="909967"/>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93222"/>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Procure to pay</a:t>
          </a:r>
        </a:p>
      </dsp:txBody>
      <dsp:txXfrm>
        <a:off x="12623243" y="5133857"/>
        <a:ext cx="4391781" cy="1306098"/>
      </dsp:txXfrm>
    </dsp:sp>
    <dsp:sp modelId="{78D3D2A0-B143-45C3-A0D6-F86CFBA0A06C}">
      <dsp:nvSpPr>
        <dsp:cNvPr id="0" name=""/>
        <dsp:cNvSpPr/>
      </dsp:nvSpPr>
      <dsp:spPr>
        <a:xfrm>
          <a:off x="12582608" y="669403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Order to cash</a:t>
          </a:r>
        </a:p>
      </dsp:txBody>
      <dsp:txXfrm>
        <a:off x="12623243" y="6734666"/>
        <a:ext cx="4391781" cy="1306098"/>
      </dsp:txXfrm>
    </dsp:sp>
    <dsp:sp modelId="{8149AD06-C993-4685-AFB3-4878F1F3BB7C}">
      <dsp:nvSpPr>
        <dsp:cNvPr id="0" name=""/>
        <dsp:cNvSpPr/>
      </dsp:nvSpPr>
      <dsp:spPr>
        <a:xfrm>
          <a:off x="12582608" y="829484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Service to cash</a:t>
          </a:r>
        </a:p>
      </dsp:txBody>
      <dsp:txXfrm>
        <a:off x="12623243" y="8335476"/>
        <a:ext cx="4391781" cy="1306098"/>
      </dsp:txXfrm>
    </dsp:sp>
    <dsp:sp modelId="{A429CA65-6856-476F-AF83-3E2D6202715E}">
      <dsp:nvSpPr>
        <dsp:cNvPr id="0" name=""/>
        <dsp:cNvSpPr/>
      </dsp:nvSpPr>
      <dsp:spPr>
        <a:xfrm>
          <a:off x="12582608" y="989565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Plan to produce</a:t>
          </a:r>
        </a:p>
      </dsp:txBody>
      <dsp:txXfrm>
        <a:off x="12623243" y="9936286"/>
        <a:ext cx="4391781" cy="1306098"/>
      </dsp:txXfrm>
    </dsp:sp>
    <dsp:sp modelId="{23F9362A-5CCD-49E2-953A-3CECA98EE6BC}">
      <dsp:nvSpPr>
        <dsp:cNvPr id="0" name=""/>
        <dsp:cNvSpPr/>
      </dsp:nvSpPr>
      <dsp:spPr>
        <a:xfrm>
          <a:off x="12582608" y="1149646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Project to profit</a:t>
          </a:r>
        </a:p>
      </dsp:txBody>
      <dsp:txXfrm>
        <a:off x="12623243" y="11537096"/>
        <a:ext cx="4391781" cy="1306098"/>
      </dsp:txXfrm>
    </dsp:sp>
    <dsp:sp modelId="{4BF0990A-363E-4492-AB41-6EE9B066F65D}">
      <dsp:nvSpPr>
        <dsp:cNvPr id="0" name=""/>
        <dsp:cNvSpPr/>
      </dsp:nvSpPr>
      <dsp:spPr>
        <a:xfrm>
          <a:off x="12582608" y="1309727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Case to resolution</a:t>
          </a:r>
        </a:p>
      </dsp:txBody>
      <dsp:txXfrm>
        <a:off x="12623243" y="13137905"/>
        <a:ext cx="4391781" cy="1306098"/>
      </dsp:txXfrm>
    </dsp:sp>
    <dsp:sp modelId="{FAF01DAA-08AC-4AE4-ACAA-483AA4046B20}">
      <dsp:nvSpPr>
        <dsp:cNvPr id="0" name=""/>
        <dsp:cNvSpPr/>
      </dsp:nvSpPr>
      <dsp:spPr>
        <a:xfrm>
          <a:off x="12582608" y="1469808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Record to report</a:t>
          </a:r>
        </a:p>
      </dsp:txBody>
      <dsp:txXfrm>
        <a:off x="12623243" y="14738715"/>
        <a:ext cx="4391781" cy="13060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83030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980860208"/>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88529" y="195378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88530" y="35847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010841"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inbound goods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12566178" y="564036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quality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001563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988530" y="1006495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010841" y="358474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224487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028505" y="1570326"/>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849537"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0020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987054"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2987054"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010841" y="100649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outbound goods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010841" y="56428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inbound freight and transportation</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9294200" y="5640360"/>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vendor managed inventory and  consignment</a:t>
            </a:r>
          </a:p>
        </p:txBody>
      </p:sp>
      <p:cxnSp>
        <p:nvCxnSpPr>
          <p:cNvPr id="124" name="Straight Arrow Connector 123">
            <a:extLst>
              <a:ext uri="{FF2B5EF4-FFF2-40B4-BE49-F238E27FC236}">
                <a16:creationId xmlns:a16="http://schemas.microsoft.com/office/drawing/2014/main" id="{8FE2252E-4733-EC24-55DB-2659386178CA}"/>
              </a:ext>
            </a:extLst>
          </p:cNvPr>
          <p:cNvCxnSpPr>
            <a:cxnSpLocks/>
            <a:stCxn id="2" idx="3"/>
            <a:endCxn id="21" idx="1"/>
          </p:cNvCxnSpPr>
          <p:nvPr/>
        </p:nvCxnSpPr>
        <p:spPr>
          <a:xfrm>
            <a:off x="5000210" y="6370406"/>
            <a:ext cx="1010631" cy="250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DA3D9E3-3688-7D30-1815-25B394A0A447}"/>
              </a:ext>
            </a:extLst>
          </p:cNvPr>
          <p:cNvCxnSpPr>
            <a:cxnSpLocks/>
            <a:stCxn id="3" idx="3"/>
            <a:endCxn id="83" idx="1"/>
          </p:cNvCxnSpPr>
          <p:nvPr/>
        </p:nvCxnSpPr>
        <p:spPr>
          <a:xfrm>
            <a:off x="5000210" y="8558042"/>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25D2051-0FCE-87E1-9DDE-EE407A793F9D}"/>
              </a:ext>
            </a:extLst>
          </p:cNvPr>
          <p:cNvCxnSpPr>
            <a:cxnSpLocks/>
            <a:stCxn id="21" idx="2"/>
            <a:endCxn id="83" idx="0"/>
          </p:cNvCxnSpPr>
          <p:nvPr/>
        </p:nvCxnSpPr>
        <p:spPr>
          <a:xfrm>
            <a:off x="7339146" y="7102954"/>
            <a:ext cx="0" cy="72504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9A6967C0-90E3-91B3-32D4-44BD843797C3}"/>
              </a:ext>
            </a:extLst>
          </p:cNvPr>
          <p:cNvCxnSpPr>
            <a:cxnSpLocks/>
            <a:stCxn id="96" idx="3"/>
            <a:endCxn id="20" idx="1"/>
          </p:cNvCxnSpPr>
          <p:nvPr/>
        </p:nvCxnSpPr>
        <p:spPr>
          <a:xfrm>
            <a:off x="5000210" y="10795005"/>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7E865768-589D-B772-46E3-CB6903F304C4}"/>
              </a:ext>
            </a:extLst>
          </p:cNvPr>
          <p:cNvCxnSpPr>
            <a:cxnSpLocks/>
            <a:stCxn id="85" idx="2"/>
            <a:endCxn id="86" idx="0"/>
          </p:cNvCxnSpPr>
          <p:nvPr/>
        </p:nvCxnSpPr>
        <p:spPr>
          <a:xfrm>
            <a:off x="13894483" y="7100452"/>
            <a:ext cx="1138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294200" y="891688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outbound freight and transportation</a:t>
            </a:r>
          </a:p>
        </p:txBody>
      </p:sp>
      <p:cxnSp>
        <p:nvCxnSpPr>
          <p:cNvPr id="163" name="Connector: Elbow 162">
            <a:extLst>
              <a:ext uri="{FF2B5EF4-FFF2-40B4-BE49-F238E27FC236}">
                <a16:creationId xmlns:a16="http://schemas.microsoft.com/office/drawing/2014/main" id="{A74B18F5-11B3-0F1A-F246-09AAF8D3A15D}"/>
              </a:ext>
            </a:extLst>
          </p:cNvPr>
          <p:cNvCxnSpPr>
            <a:stCxn id="20" idx="3"/>
            <a:endCxn id="158" idx="2"/>
          </p:cNvCxnSpPr>
          <p:nvPr/>
        </p:nvCxnSpPr>
        <p:spPr>
          <a:xfrm flipV="1">
            <a:off x="8667451" y="10376979"/>
            <a:ext cx="1955054" cy="41802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9019994-C178-F49E-D7A5-B101A24201F8}"/>
              </a:ext>
            </a:extLst>
          </p:cNvPr>
          <p:cNvCxnSpPr>
            <a:cxnSpLocks/>
            <a:stCxn id="22" idx="3"/>
            <a:endCxn id="85" idx="1"/>
          </p:cNvCxnSpPr>
          <p:nvPr/>
        </p:nvCxnSpPr>
        <p:spPr>
          <a:xfrm>
            <a:off x="11939429"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stCxn id="158" idx="3"/>
            <a:endCxn id="85" idx="1"/>
          </p:cNvCxnSpPr>
          <p:nvPr/>
        </p:nvCxnSpPr>
        <p:spPr>
          <a:xfrm flipV="1">
            <a:off x="11950810" y="6370406"/>
            <a:ext cx="615368" cy="3276527"/>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9288088"/>
            <a:ext cx="1707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D761B89D-1BF2-C613-CF7E-20FBE7DF01AF}"/>
              </a:ext>
            </a:extLst>
          </p:cNvPr>
          <p:cNvCxnSpPr>
            <a:stCxn id="85" idx="3"/>
            <a:endCxn id="200" idx="1"/>
          </p:cNvCxnSpPr>
          <p:nvPr/>
        </p:nvCxnSpPr>
        <p:spPr>
          <a:xfrm>
            <a:off x="15222788"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0745678"/>
            <a:ext cx="649511" cy="4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1480456"/>
            <a:ext cx="11381" cy="7644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5E875D4-6EF6-F277-2DC4-090B7F6B95EE}"/>
              </a:ext>
            </a:extLst>
          </p:cNvPr>
          <p:cNvCxnSpPr>
            <a:stCxn id="200" idx="3"/>
            <a:endCxn id="103" idx="3"/>
          </p:cNvCxnSpPr>
          <p:nvPr/>
        </p:nvCxnSpPr>
        <p:spPr>
          <a:xfrm flipH="1">
            <a:off x="17862692" y="6370406"/>
            <a:ext cx="1" cy="622105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C82A76D-ACDD-EF92-6E7C-92063F574F58}"/>
              </a:ext>
            </a:extLst>
          </p:cNvPr>
          <p:cNvCxnSpPr>
            <a:cxnSpLocks/>
            <a:stCxn id="14" idx="1"/>
            <a:endCxn id="15" idx="1"/>
          </p:cNvCxnSpPr>
          <p:nvPr/>
        </p:nvCxnSpPr>
        <p:spPr>
          <a:xfrm rot="10800000" flipH="1" flipV="1">
            <a:off x="2988528" y="2300372"/>
            <a:ext cx="1" cy="201442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7ADD925-9AB5-5F47-D338-0228131D2C65}"/>
              </a:ext>
            </a:extLst>
          </p:cNvPr>
          <p:cNvCxnSpPr>
            <a:stCxn id="14" idx="1"/>
            <a:endCxn id="2" idx="1"/>
          </p:cNvCxnSpPr>
          <p:nvPr/>
        </p:nvCxnSpPr>
        <p:spPr>
          <a:xfrm rot="10800000" flipV="1">
            <a:off x="2987055" y="2300372"/>
            <a:ext cx="1475" cy="4070034"/>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9464F935-5020-0F4B-54EC-135A1C898A6F}"/>
              </a:ext>
            </a:extLst>
          </p:cNvPr>
          <p:cNvCxnSpPr>
            <a:cxnSpLocks/>
            <a:stCxn id="14" idx="1"/>
            <a:endCxn id="3" idx="1"/>
          </p:cNvCxnSpPr>
          <p:nvPr/>
        </p:nvCxnSpPr>
        <p:spPr>
          <a:xfrm rot="10800000" flipV="1">
            <a:off x="2987055" y="2300372"/>
            <a:ext cx="1475" cy="6257670"/>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0EB79C35-F24B-92E7-1DF3-CCE89D296D54}"/>
              </a:ext>
            </a:extLst>
          </p:cNvPr>
          <p:cNvCxnSpPr>
            <a:cxnSpLocks/>
            <a:stCxn id="14" idx="1"/>
            <a:endCxn id="96" idx="1"/>
          </p:cNvCxnSpPr>
          <p:nvPr/>
        </p:nvCxnSpPr>
        <p:spPr>
          <a:xfrm rot="10800000" flipH="1" flipV="1">
            <a:off x="2988528" y="2300371"/>
            <a:ext cx="1" cy="8494633"/>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339145" y="3030418"/>
            <a:ext cx="1" cy="55433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58D90F59-8A4B-720C-3A19-AD39A647AEB6}"/>
              </a:ext>
            </a:extLst>
          </p:cNvPr>
          <p:cNvCxnSpPr>
            <a:stCxn id="21" idx="3"/>
            <a:endCxn id="22" idx="1"/>
          </p:cNvCxnSpPr>
          <p:nvPr/>
        </p:nvCxnSpPr>
        <p:spPr>
          <a:xfrm flipV="1">
            <a:off x="8667451" y="6370406"/>
            <a:ext cx="626749" cy="250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8558042"/>
            <a:ext cx="1633327" cy="1462322"/>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stCxn id="98" idx="3"/>
            <a:endCxn id="85" idx="0"/>
          </p:cNvCxnSpPr>
          <p:nvPr/>
        </p:nvCxnSpPr>
        <p:spPr>
          <a:xfrm>
            <a:off x="8667451" y="4314794"/>
            <a:ext cx="5227032" cy="132556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7ACE76EF-3837-07C4-818A-2CE8F9D504D5}"/>
              </a:ext>
            </a:extLst>
          </p:cNvPr>
          <p:cNvCxnSpPr>
            <a:cxnSpLocks/>
            <a:stCxn id="3" idx="3"/>
            <a:endCxn id="20" idx="1"/>
          </p:cNvCxnSpPr>
          <p:nvPr/>
        </p:nvCxnSpPr>
        <p:spPr>
          <a:xfrm>
            <a:off x="5000210" y="8558042"/>
            <a:ext cx="1010631"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2C7190D4-8FD5-D68D-862F-549CB8A85D90}"/>
              </a:ext>
            </a:extLst>
          </p:cNvPr>
          <p:cNvSpPr/>
          <p:nvPr/>
        </p:nvSpPr>
        <p:spPr bwMode="auto">
          <a:xfrm>
            <a:off x="2987792" y="1212057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DCE1E051-6520-6924-E2FE-5BCC83331E59}"/>
              </a:ext>
            </a:extLst>
          </p:cNvPr>
          <p:cNvCxnSpPr>
            <a:cxnSpLocks/>
            <a:stCxn id="14" idx="1"/>
            <a:endCxn id="252" idx="1"/>
          </p:cNvCxnSpPr>
          <p:nvPr/>
        </p:nvCxnSpPr>
        <p:spPr>
          <a:xfrm rot="10800000" flipV="1">
            <a:off x="2987793" y="2300372"/>
            <a:ext cx="737" cy="10550244"/>
          </a:xfrm>
          <a:prstGeom prst="bentConnector3">
            <a:avLst>
              <a:gd name="adj1" fmla="val 3111763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F77B2037-4111-6637-8391-218DF6CCE790}"/>
              </a:ext>
            </a:extLst>
          </p:cNvPr>
          <p:cNvCxnSpPr>
            <a:stCxn id="252" idx="3"/>
            <a:endCxn id="20" idx="2"/>
          </p:cNvCxnSpPr>
          <p:nvPr/>
        </p:nvCxnSpPr>
        <p:spPr>
          <a:xfrm flipV="1">
            <a:off x="4999472" y="11525051"/>
            <a:ext cx="2339674" cy="1325565"/>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8CB1A48E-A718-B1C4-9930-16F400D10DC7}"/>
              </a:ext>
            </a:extLst>
          </p:cNvPr>
          <p:cNvSpPr/>
          <p:nvPr/>
        </p:nvSpPr>
        <p:spPr bwMode="auto">
          <a:xfrm>
            <a:off x="166256"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60" name="Connector: Elbow 259">
            <a:extLst>
              <a:ext uri="{FF2B5EF4-FFF2-40B4-BE49-F238E27FC236}">
                <a16:creationId xmlns:a16="http://schemas.microsoft.com/office/drawing/2014/main" id="{8F77DC3A-CECA-D5B2-AC34-AE59E65B8FB9}"/>
              </a:ext>
            </a:extLst>
          </p:cNvPr>
          <p:cNvCxnSpPr>
            <a:stCxn id="14" idx="1"/>
          </p:cNvCxnSpPr>
          <p:nvPr/>
        </p:nvCxnSpPr>
        <p:spPr>
          <a:xfrm rot="10800000" flipV="1">
            <a:off x="1101437" y="2300372"/>
            <a:ext cx="1887093" cy="552762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5F0A86B9-B1CA-9E7E-3A7E-F653EC16459E}"/>
              </a:ext>
            </a:extLst>
          </p:cNvPr>
          <p:cNvCxnSpPr>
            <a:cxnSpLocks/>
            <a:stCxn id="258" idx="3"/>
            <a:endCxn id="2" idx="1"/>
          </p:cNvCxnSpPr>
          <p:nvPr/>
        </p:nvCxnSpPr>
        <p:spPr>
          <a:xfrm flipV="1">
            <a:off x="2179412" y="6370406"/>
            <a:ext cx="807642" cy="2187636"/>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A759C00-45F3-1AEA-F579-1FB820FB43A5}"/>
              </a:ext>
            </a:extLst>
          </p:cNvPr>
          <p:cNvCxnSpPr>
            <a:cxnSpLocks/>
            <a:stCxn id="258" idx="3"/>
            <a:endCxn id="3" idx="1"/>
          </p:cNvCxnSpPr>
          <p:nvPr/>
        </p:nvCxnSpPr>
        <p:spPr>
          <a:xfrm>
            <a:off x="2179412" y="8558042"/>
            <a:ext cx="807642"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411BBFF0-3878-44F2-AD8E-0698BE6237B0}"/>
              </a:ext>
            </a:extLst>
          </p:cNvPr>
          <p:cNvCxnSpPr>
            <a:cxnSpLocks/>
            <a:stCxn id="258" idx="3"/>
            <a:endCxn id="96" idx="1"/>
          </p:cNvCxnSpPr>
          <p:nvPr/>
        </p:nvCxnSpPr>
        <p:spPr>
          <a:xfrm>
            <a:off x="2179412" y="8558042"/>
            <a:ext cx="809118"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B2E33B25-E8BF-F3B5-EECE-7169B565AFC0}"/>
              </a:ext>
            </a:extLst>
          </p:cNvPr>
          <p:cNvCxnSpPr>
            <a:cxnSpLocks/>
            <a:stCxn id="258" idx="3"/>
            <a:endCxn id="252" idx="1"/>
          </p:cNvCxnSpPr>
          <p:nvPr/>
        </p:nvCxnSpPr>
        <p:spPr>
          <a:xfrm>
            <a:off x="2179412" y="8558042"/>
            <a:ext cx="808380" cy="429257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5001684" y="2300372"/>
            <a:ext cx="102682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80A6676-7933-9213-BD5B-0995581BD75D}"/>
              </a:ext>
            </a:extLst>
          </p:cNvPr>
          <p:cNvSpPr/>
          <p:nvPr/>
        </p:nvSpPr>
        <p:spPr bwMode="auto">
          <a:xfrm>
            <a:off x="5428089" y="305920"/>
            <a:ext cx="6738716" cy="1780414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1" tIns="219457" rIns="274321" bIns="219457" numCol="1" spcCol="0" rtlCol="0" fromWordArt="0" anchor="t" anchorCtr="0" forceAA="0" compatLnSpc="1">
            <a:prstTxWarp prst="textNoShape">
              <a:avLst/>
            </a:prstTxWarp>
            <a:noAutofit/>
          </a:bodyPr>
          <a:lstStyle>
            <a:defPPr>
              <a:defRPr lang="en-US"/>
            </a:defPPr>
            <a:lvl1pPr marL="0" algn="l" defTabSz="1569054" rtl="0" eaLnBrk="1" latinLnBrk="0" hangingPunct="1">
              <a:defRPr sz="3029" kern="1200">
                <a:solidFill>
                  <a:schemeClr val="lt1"/>
                </a:solidFill>
                <a:latin typeface="+mn-lt"/>
                <a:ea typeface="+mn-ea"/>
                <a:cs typeface="+mn-cs"/>
              </a:defRPr>
            </a:lvl1pPr>
            <a:lvl2pPr marL="784526" algn="l" defTabSz="1569054" rtl="0" eaLnBrk="1" latinLnBrk="0" hangingPunct="1">
              <a:defRPr sz="3029" kern="1200">
                <a:solidFill>
                  <a:schemeClr val="lt1"/>
                </a:solidFill>
                <a:latin typeface="+mn-lt"/>
                <a:ea typeface="+mn-ea"/>
                <a:cs typeface="+mn-cs"/>
              </a:defRPr>
            </a:lvl2pPr>
            <a:lvl3pPr marL="1569054" algn="l" defTabSz="1569054" rtl="0" eaLnBrk="1" latinLnBrk="0" hangingPunct="1">
              <a:defRPr sz="3029" kern="1200">
                <a:solidFill>
                  <a:schemeClr val="lt1"/>
                </a:solidFill>
                <a:latin typeface="+mn-lt"/>
                <a:ea typeface="+mn-ea"/>
                <a:cs typeface="+mn-cs"/>
              </a:defRPr>
            </a:lvl3pPr>
            <a:lvl4pPr marL="2353580" algn="l" defTabSz="1569054" rtl="0" eaLnBrk="1" latinLnBrk="0" hangingPunct="1">
              <a:defRPr sz="3029" kern="1200">
                <a:solidFill>
                  <a:schemeClr val="lt1"/>
                </a:solidFill>
                <a:latin typeface="+mn-lt"/>
                <a:ea typeface="+mn-ea"/>
                <a:cs typeface="+mn-cs"/>
              </a:defRPr>
            </a:lvl4pPr>
            <a:lvl5pPr marL="3138108" algn="l" defTabSz="1569054" rtl="0" eaLnBrk="1" latinLnBrk="0" hangingPunct="1">
              <a:defRPr sz="3029" kern="1200">
                <a:solidFill>
                  <a:schemeClr val="lt1"/>
                </a:solidFill>
                <a:latin typeface="+mn-lt"/>
                <a:ea typeface="+mn-ea"/>
                <a:cs typeface="+mn-cs"/>
              </a:defRPr>
            </a:lvl5pPr>
            <a:lvl6pPr marL="3922635" algn="l" defTabSz="1569054" rtl="0" eaLnBrk="1" latinLnBrk="0" hangingPunct="1">
              <a:defRPr sz="3029" kern="1200">
                <a:solidFill>
                  <a:schemeClr val="lt1"/>
                </a:solidFill>
                <a:latin typeface="+mn-lt"/>
                <a:ea typeface="+mn-ea"/>
                <a:cs typeface="+mn-cs"/>
              </a:defRPr>
            </a:lvl6pPr>
            <a:lvl7pPr marL="4707161" algn="l" defTabSz="1569054" rtl="0" eaLnBrk="1" latinLnBrk="0" hangingPunct="1">
              <a:defRPr sz="3029" kern="1200">
                <a:solidFill>
                  <a:schemeClr val="lt1"/>
                </a:solidFill>
                <a:latin typeface="+mn-lt"/>
                <a:ea typeface="+mn-ea"/>
                <a:cs typeface="+mn-cs"/>
              </a:defRPr>
            </a:lvl7pPr>
            <a:lvl8pPr marL="5491687" algn="l" defTabSz="1569054" rtl="0" eaLnBrk="1" latinLnBrk="0" hangingPunct="1">
              <a:defRPr sz="3029" kern="1200">
                <a:solidFill>
                  <a:schemeClr val="lt1"/>
                </a:solidFill>
                <a:latin typeface="+mn-lt"/>
                <a:ea typeface="+mn-ea"/>
                <a:cs typeface="+mn-cs"/>
              </a:defRPr>
            </a:lvl8pPr>
            <a:lvl9pPr marL="6276217" algn="l" defTabSz="1569054" rtl="0" eaLnBrk="1" latinLnBrk="0" hangingPunct="1">
              <a:defRPr sz="3029" kern="1200">
                <a:solidFill>
                  <a:schemeClr val="lt1"/>
                </a:solidFill>
                <a:latin typeface="+mn-lt"/>
                <a:ea typeface="+mn-ea"/>
                <a:cs typeface="+mn-cs"/>
              </a:defRPr>
            </a:lvl9p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58551" y="166636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40493" y="898154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Rate transportation loads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34142" y="16507921"/>
            <a:ext cx="2680623"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freight invoice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13004906"/>
            <a:ext cx="265661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5192542"/>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60026" y="576464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940493" y="324712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transportation loads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742178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5958157" y="1232701"/>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Manage freight and transportation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519727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940493" y="118162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Schedule dock appointments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925057" y="5991591"/>
            <a:ext cx="268970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Route transportation loads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64507" y="11618752"/>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vendor managed inventory and  consignment</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5809948" y="14320405"/>
            <a:ext cx="291753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Print shipping documentation</a:t>
            </a:r>
          </a:p>
        </p:txBody>
      </p:sp>
      <p:cxnSp>
        <p:nvCxnSpPr>
          <p:cNvPr id="163" name="Connector: Elbow 162">
            <a:extLst>
              <a:ext uri="{FF2B5EF4-FFF2-40B4-BE49-F238E27FC236}">
                <a16:creationId xmlns:a16="http://schemas.microsoft.com/office/drawing/2014/main" id="{A74B18F5-11B3-0F1A-F246-09AAF8D3A15D}"/>
              </a:ext>
            </a:extLst>
          </p:cNvPr>
          <p:cNvCxnSpPr>
            <a:cxnSpLocks/>
            <a:stCxn id="30" idx="2"/>
            <a:endCxn id="158" idx="0"/>
          </p:cNvCxnSpPr>
          <p:nvPr/>
        </p:nvCxnSpPr>
        <p:spPr>
          <a:xfrm rot="5400000">
            <a:off x="7860380" y="11713459"/>
            <a:ext cx="2015284" cy="3198609"/>
          </a:xfrm>
          <a:prstGeom prst="bentConnector3">
            <a:avLst>
              <a:gd name="adj1" fmla="val 639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cxnSpLocks/>
            <a:stCxn id="158" idx="2"/>
            <a:endCxn id="85" idx="0"/>
          </p:cNvCxnSpPr>
          <p:nvPr/>
        </p:nvCxnSpPr>
        <p:spPr>
          <a:xfrm rot="16200000" flipH="1">
            <a:off x="6907873" y="16141340"/>
            <a:ext cx="727424" cy="573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14464998"/>
            <a:ext cx="17071" cy="72754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5922588"/>
            <a:ext cx="649511" cy="473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6657366"/>
            <a:ext cx="11381" cy="7644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268797" y="2692793"/>
            <a:ext cx="1" cy="5486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13734952"/>
            <a:ext cx="1633327" cy="146232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cxnSpLocks/>
            <a:stCxn id="98" idx="3"/>
            <a:endCxn id="2" idx="0"/>
          </p:cNvCxnSpPr>
          <p:nvPr/>
        </p:nvCxnSpPr>
        <p:spPr>
          <a:xfrm>
            <a:off x="8597103" y="3977169"/>
            <a:ext cx="1869734" cy="229077"/>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2"/>
            <a:endCxn id="96" idx="0"/>
          </p:cNvCxnSpPr>
          <p:nvPr/>
        </p:nvCxnSpPr>
        <p:spPr>
          <a:xfrm>
            <a:off x="1665129" y="2359541"/>
            <a:ext cx="737" cy="340510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Flowchart: Predefined Process 35">
            <a:extLst>
              <a:ext uri="{FF2B5EF4-FFF2-40B4-BE49-F238E27FC236}">
                <a16:creationId xmlns:a16="http://schemas.microsoft.com/office/drawing/2014/main" id="{8165A9CF-2253-2FEA-202B-4852733A7696}"/>
              </a:ext>
            </a:extLst>
          </p:cNvPr>
          <p:cNvSpPr/>
          <p:nvPr/>
        </p:nvSpPr>
        <p:spPr bwMode="auto">
          <a:xfrm>
            <a:off x="9212471" y="16501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Reconcile freight</a:t>
            </a:r>
          </a:p>
        </p:txBody>
      </p:sp>
      <p:cxnSp>
        <p:nvCxnSpPr>
          <p:cNvPr id="37" name="Straight Arrow Connector 36">
            <a:extLst>
              <a:ext uri="{FF2B5EF4-FFF2-40B4-BE49-F238E27FC236}">
                <a16:creationId xmlns:a16="http://schemas.microsoft.com/office/drawing/2014/main" id="{A8CB5CAF-D1AB-5166-C439-709E79B8D71E}"/>
              </a:ext>
            </a:extLst>
          </p:cNvPr>
          <p:cNvCxnSpPr>
            <a:cxnSpLocks/>
            <a:stCxn id="3" idx="2"/>
            <a:endCxn id="30" idx="0"/>
          </p:cNvCxnSpPr>
          <p:nvPr/>
        </p:nvCxnSpPr>
        <p:spPr>
          <a:xfrm flipH="1">
            <a:off x="10467326" y="9487864"/>
            <a:ext cx="2746" cy="5664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5458471-7D9E-3359-CE6F-842B71D1BEA1}"/>
              </a:ext>
            </a:extLst>
          </p:cNvPr>
          <p:cNvCxnSpPr>
            <a:cxnSpLocks/>
            <a:stCxn id="85" idx="3"/>
            <a:endCxn id="36" idx="1"/>
          </p:cNvCxnSpPr>
          <p:nvPr/>
        </p:nvCxnSpPr>
        <p:spPr>
          <a:xfrm flipV="1">
            <a:off x="8614765" y="17231328"/>
            <a:ext cx="597706" cy="663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ADF864C-FBED-EA21-490F-12C6D400DFB5}"/>
              </a:ext>
            </a:extLst>
          </p:cNvPr>
          <p:cNvCxnSpPr>
            <a:cxnSpLocks/>
            <a:stCxn id="36" idx="0"/>
            <a:endCxn id="86" idx="1"/>
          </p:cNvCxnSpPr>
          <p:nvPr/>
        </p:nvCxnSpPr>
        <p:spPr>
          <a:xfrm rot="5400000" flipH="1" flipV="1">
            <a:off x="10176002" y="14099726"/>
            <a:ext cx="2766330" cy="20367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1">
            <a:extLst>
              <a:ext uri="{FF2B5EF4-FFF2-40B4-BE49-F238E27FC236}">
                <a16:creationId xmlns:a16="http://schemas.microsoft.com/office/drawing/2014/main" id="{CB316E9A-0300-9E83-8521-CA7830DDC1A4}"/>
              </a:ext>
            </a:extLst>
          </p:cNvPr>
          <p:cNvSpPr txBox="1"/>
          <p:nvPr/>
        </p:nvSpPr>
        <p:spPr>
          <a:xfrm>
            <a:off x="424157" y="17802287"/>
            <a:ext cx="3928127" cy="307777"/>
          </a:xfrm>
          <a:prstGeom prst="rect">
            <a:avLst/>
          </a:prstGeom>
          <a:noFill/>
        </p:spPr>
        <p:txBody>
          <a:bodyPr wrap="none" lIns="0" tIns="0" rIns="0" bIns="0" rtlCol="0">
            <a:spAutoFit/>
          </a:bodyPr>
          <a:ls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a:lstStyle>
          <a:p>
            <a:pPr algn="l"/>
            <a:r>
              <a:rPr lang="en-US" sz="2000" dirty="0"/>
              <a:t>Manage freight and transportation</a:t>
            </a:r>
          </a:p>
        </p:txBody>
      </p:sp>
      <p:sp>
        <p:nvSpPr>
          <p:cNvPr id="72" name="Flowchart: Predefined Process 71">
            <a:extLst>
              <a:ext uri="{FF2B5EF4-FFF2-40B4-BE49-F238E27FC236}">
                <a16:creationId xmlns:a16="http://schemas.microsoft.com/office/drawing/2014/main" id="{69FC60DA-A769-AC84-AA4D-D5B8F08B3596}"/>
              </a:ext>
            </a:extLst>
          </p:cNvPr>
          <p:cNvSpPr/>
          <p:nvPr/>
        </p:nvSpPr>
        <p:spPr bwMode="auto">
          <a:xfrm>
            <a:off x="2332705" y="15358765"/>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inbound goods</a:t>
            </a:r>
          </a:p>
        </p:txBody>
      </p:sp>
      <p:sp>
        <p:nvSpPr>
          <p:cNvPr id="73" name="Flowchart: Predefined Process 72">
            <a:extLst>
              <a:ext uri="{FF2B5EF4-FFF2-40B4-BE49-F238E27FC236}">
                <a16:creationId xmlns:a16="http://schemas.microsoft.com/office/drawing/2014/main" id="{86426D23-B558-C590-2B9F-1F5F2B242502}"/>
              </a:ext>
            </a:extLst>
          </p:cNvPr>
          <p:cNvSpPr/>
          <p:nvPr/>
        </p:nvSpPr>
        <p:spPr bwMode="auto">
          <a:xfrm>
            <a:off x="360706" y="8938211"/>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74" name="Flowchart: Predefined Process 73">
            <a:extLst>
              <a:ext uri="{FF2B5EF4-FFF2-40B4-BE49-F238E27FC236}">
                <a16:creationId xmlns:a16="http://schemas.microsoft.com/office/drawing/2014/main" id="{8B286088-FEA2-96F8-F742-123692313A4C}"/>
              </a:ext>
            </a:extLst>
          </p:cNvPr>
          <p:cNvSpPr/>
          <p:nvPr/>
        </p:nvSpPr>
        <p:spPr bwMode="auto">
          <a:xfrm>
            <a:off x="2355668" y="3577128"/>
            <a:ext cx="2645229"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outbound goods</a:t>
            </a:r>
          </a:p>
        </p:txBody>
      </p:sp>
      <p:cxnSp>
        <p:nvCxnSpPr>
          <p:cNvPr id="93" name="Straight Arrow Connector 92">
            <a:extLst>
              <a:ext uri="{FF2B5EF4-FFF2-40B4-BE49-F238E27FC236}">
                <a16:creationId xmlns:a16="http://schemas.microsoft.com/office/drawing/2014/main" id="{E86D46A1-D558-CBF1-5BBB-EF9A5FBD8279}"/>
              </a:ext>
            </a:extLst>
          </p:cNvPr>
          <p:cNvCxnSpPr>
            <a:cxnSpLocks/>
          </p:cNvCxnSpPr>
          <p:nvPr/>
        </p:nvCxnSpPr>
        <p:spPr>
          <a:xfrm flipH="1" flipV="1">
            <a:off x="3678283" y="5037220"/>
            <a:ext cx="12459" cy="46310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3482324-A18B-F3B6-4439-B5C1A3EAA172}"/>
              </a:ext>
            </a:extLst>
          </p:cNvPr>
          <p:cNvCxnSpPr>
            <a:cxnSpLocks/>
          </p:cNvCxnSpPr>
          <p:nvPr/>
        </p:nvCxnSpPr>
        <p:spPr>
          <a:xfrm flipH="1">
            <a:off x="3671807" y="9180280"/>
            <a:ext cx="20471" cy="617848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8DB9BE7-5DE2-379F-3B09-1FAB3409C7CD}"/>
              </a:ext>
            </a:extLst>
          </p:cNvPr>
          <p:cNvCxnSpPr>
            <a:stCxn id="96" idx="2"/>
            <a:endCxn id="73" idx="0"/>
          </p:cNvCxnSpPr>
          <p:nvPr/>
        </p:nvCxnSpPr>
        <p:spPr>
          <a:xfrm>
            <a:off x="1665866" y="7224736"/>
            <a:ext cx="17455" cy="171347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E65F339-7808-F6F0-72C9-055BCE2F0D14}"/>
              </a:ext>
            </a:extLst>
          </p:cNvPr>
          <p:cNvCxnSpPr>
            <a:cxnSpLocks/>
            <a:stCxn id="73" idx="3"/>
          </p:cNvCxnSpPr>
          <p:nvPr/>
        </p:nvCxnSpPr>
        <p:spPr>
          <a:xfrm>
            <a:off x="3005935" y="9668257"/>
            <a:ext cx="684807" cy="0"/>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BA115A06-69B5-D46E-D31B-9A76AC775198}"/>
              </a:ext>
            </a:extLst>
          </p:cNvPr>
          <p:cNvCxnSpPr>
            <a:stCxn id="96" idx="1"/>
            <a:endCxn id="22" idx="1"/>
          </p:cNvCxnSpPr>
          <p:nvPr/>
        </p:nvCxnSpPr>
        <p:spPr>
          <a:xfrm rot="10800000" flipV="1">
            <a:off x="464508" y="6494690"/>
            <a:ext cx="195519" cy="5854108"/>
          </a:xfrm>
          <a:prstGeom prst="bentConnector3">
            <a:avLst>
              <a:gd name="adj1" fmla="val 21692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7958B7D-4439-434C-DDDE-B8E3EAE15477}"/>
              </a:ext>
            </a:extLst>
          </p:cNvPr>
          <p:cNvCxnSpPr>
            <a:stCxn id="22" idx="2"/>
            <a:endCxn id="72" idx="1"/>
          </p:cNvCxnSpPr>
          <p:nvPr/>
        </p:nvCxnSpPr>
        <p:spPr>
          <a:xfrm rot="16200000" flipH="1">
            <a:off x="554930" y="14311035"/>
            <a:ext cx="3009967" cy="5455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C8ADFEF7-DA16-BC85-9000-D2BFE55A982C}"/>
              </a:ext>
            </a:extLst>
          </p:cNvPr>
          <p:cNvCxnSpPr>
            <a:stCxn id="74" idx="0"/>
            <a:endCxn id="199" idx="1"/>
          </p:cNvCxnSpPr>
          <p:nvPr/>
        </p:nvCxnSpPr>
        <p:spPr>
          <a:xfrm rot="5400000" flipH="1" flipV="1">
            <a:off x="4011030" y="1630001"/>
            <a:ext cx="1614381" cy="227987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Decision 1">
            <a:extLst>
              <a:ext uri="{FF2B5EF4-FFF2-40B4-BE49-F238E27FC236}">
                <a16:creationId xmlns:a16="http://schemas.microsoft.com/office/drawing/2014/main" id="{6C84734A-AC4B-ADE6-2843-53C9BBB5DEDC}"/>
              </a:ext>
            </a:extLst>
          </p:cNvPr>
          <p:cNvSpPr/>
          <p:nvPr/>
        </p:nvSpPr>
        <p:spPr bwMode="auto">
          <a:xfrm>
            <a:off x="9023502" y="4206246"/>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Is routing required?</a:t>
            </a:r>
          </a:p>
        </p:txBody>
      </p:sp>
      <p:sp>
        <p:nvSpPr>
          <p:cNvPr id="3" name="Flowchart: Decision 2">
            <a:extLst>
              <a:ext uri="{FF2B5EF4-FFF2-40B4-BE49-F238E27FC236}">
                <a16:creationId xmlns:a16="http://schemas.microsoft.com/office/drawing/2014/main" id="{F0222FD9-5EE3-AF24-8F3D-E249698BF0B9}"/>
              </a:ext>
            </a:extLst>
          </p:cNvPr>
          <p:cNvSpPr/>
          <p:nvPr/>
        </p:nvSpPr>
        <p:spPr bwMode="auto">
          <a:xfrm>
            <a:off x="9026737" y="7237041"/>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000000"/>
                </a:solidFill>
                <a:ea typeface="Segoe UI" pitchFamily="34" charset="0"/>
                <a:cs typeface="Segoe UI" pitchFamily="34" charset="0"/>
              </a:rPr>
              <a:t>Is rating required?</a:t>
            </a:r>
          </a:p>
        </p:txBody>
      </p:sp>
      <p:cxnSp>
        <p:nvCxnSpPr>
          <p:cNvPr id="9" name="Connector: Elbow 8">
            <a:extLst>
              <a:ext uri="{FF2B5EF4-FFF2-40B4-BE49-F238E27FC236}">
                <a16:creationId xmlns:a16="http://schemas.microsoft.com/office/drawing/2014/main" id="{E3FE110B-F699-19D4-011A-D930AB17DEB7}"/>
              </a:ext>
            </a:extLst>
          </p:cNvPr>
          <p:cNvCxnSpPr>
            <a:stCxn id="2" idx="1"/>
            <a:endCxn id="21" idx="0"/>
          </p:cNvCxnSpPr>
          <p:nvPr/>
        </p:nvCxnSpPr>
        <p:spPr>
          <a:xfrm rot="10800000" flipV="1">
            <a:off x="7269912" y="5331657"/>
            <a:ext cx="1753591" cy="65993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61A87B7-44CF-4D08-EB96-17B7109A318C}"/>
              </a:ext>
            </a:extLst>
          </p:cNvPr>
          <p:cNvCxnSpPr>
            <a:cxnSpLocks/>
            <a:stCxn id="2" idx="2"/>
            <a:endCxn id="3" idx="0"/>
          </p:cNvCxnSpPr>
          <p:nvPr/>
        </p:nvCxnSpPr>
        <p:spPr>
          <a:xfrm rot="16200000" flipH="1">
            <a:off x="10078468" y="6845437"/>
            <a:ext cx="779972" cy="323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E0F4040-171F-20D8-39E2-3897EA469B29}"/>
              </a:ext>
            </a:extLst>
          </p:cNvPr>
          <p:cNvCxnSpPr>
            <a:cxnSpLocks/>
            <a:endCxn id="83" idx="0"/>
          </p:cNvCxnSpPr>
          <p:nvPr/>
        </p:nvCxnSpPr>
        <p:spPr>
          <a:xfrm rot="10800000" flipV="1">
            <a:off x="7268798" y="8235840"/>
            <a:ext cx="1875202" cy="74570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DC867A7-CA72-9AEF-5277-B6CBA58F8279}"/>
              </a:ext>
            </a:extLst>
          </p:cNvPr>
          <p:cNvCxnSpPr>
            <a:cxnSpLocks/>
            <a:stCxn id="21" idx="3"/>
          </p:cNvCxnSpPr>
          <p:nvPr/>
        </p:nvCxnSpPr>
        <p:spPr>
          <a:xfrm>
            <a:off x="8614765" y="6721637"/>
            <a:ext cx="185207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Flowchart: Decision 29">
            <a:extLst>
              <a:ext uri="{FF2B5EF4-FFF2-40B4-BE49-F238E27FC236}">
                <a16:creationId xmlns:a16="http://schemas.microsoft.com/office/drawing/2014/main" id="{55224FB2-D713-062F-D28F-440C26174E65}"/>
              </a:ext>
            </a:extLst>
          </p:cNvPr>
          <p:cNvSpPr/>
          <p:nvPr/>
        </p:nvSpPr>
        <p:spPr bwMode="auto">
          <a:xfrm>
            <a:off x="9023991" y="10054298"/>
            <a:ext cx="2886670" cy="2250823"/>
          </a:xfrm>
          <a:prstGeom prst="flowChartDecision">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rgbClr val="000000"/>
                </a:solidFill>
                <a:ea typeface="Segoe UI" pitchFamily="34" charset="0"/>
                <a:cs typeface="Segoe UI" pitchFamily="34" charset="0"/>
              </a:rPr>
              <a:t>Is dock management required?</a:t>
            </a:r>
          </a:p>
        </p:txBody>
      </p:sp>
      <p:cxnSp>
        <p:nvCxnSpPr>
          <p:cNvPr id="34" name="Straight Arrow Connector 33">
            <a:extLst>
              <a:ext uri="{FF2B5EF4-FFF2-40B4-BE49-F238E27FC236}">
                <a16:creationId xmlns:a16="http://schemas.microsoft.com/office/drawing/2014/main" id="{DFF0CFD8-C9B0-8BD7-E75A-6101DEBAE64B}"/>
              </a:ext>
            </a:extLst>
          </p:cNvPr>
          <p:cNvCxnSpPr>
            <a:cxnSpLocks/>
            <a:stCxn id="83" idx="3"/>
          </p:cNvCxnSpPr>
          <p:nvPr/>
        </p:nvCxnSpPr>
        <p:spPr>
          <a:xfrm flipV="1">
            <a:off x="8597103" y="9708964"/>
            <a:ext cx="1869733" cy="26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F43FC04-49E8-6034-9ACD-811786A8A8F4}"/>
              </a:ext>
            </a:extLst>
          </p:cNvPr>
          <p:cNvCxnSpPr>
            <a:stCxn id="30" idx="1"/>
            <a:endCxn id="20" idx="0"/>
          </p:cNvCxnSpPr>
          <p:nvPr/>
        </p:nvCxnSpPr>
        <p:spPr>
          <a:xfrm rot="10800000" flipV="1">
            <a:off x="7268799" y="11179709"/>
            <a:ext cx="1755193" cy="63658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94A7E70-4D7F-F7DB-4668-BFB5DF4932B9}"/>
              </a:ext>
            </a:extLst>
          </p:cNvPr>
          <p:cNvCxnSpPr>
            <a:cxnSpLocks/>
            <a:stCxn id="158" idx="3"/>
            <a:endCxn id="103" idx="1"/>
          </p:cNvCxnSpPr>
          <p:nvPr/>
        </p:nvCxnSpPr>
        <p:spPr>
          <a:xfrm>
            <a:off x="8727485" y="15050451"/>
            <a:ext cx="7122052" cy="2717917"/>
          </a:xfrm>
          <a:prstGeom prst="bentConnector3">
            <a:avLst>
              <a:gd name="adj1" fmla="val 5079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B0B89008-A2A1-F1FB-347D-8C0C5FC1B6F7}"/>
              </a:ext>
            </a:extLst>
          </p:cNvPr>
          <p:cNvCxnSpPr>
            <a:cxnSpLocks/>
            <a:stCxn id="72" idx="3"/>
            <a:endCxn id="85" idx="1"/>
          </p:cNvCxnSpPr>
          <p:nvPr/>
        </p:nvCxnSpPr>
        <p:spPr>
          <a:xfrm>
            <a:off x="4977934" y="16088811"/>
            <a:ext cx="956208" cy="1149156"/>
          </a:xfrm>
          <a:prstGeom prst="bentConnector3">
            <a:avLst>
              <a:gd name="adj1" fmla="val 3087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F9736F8-D30B-051B-65F4-B42676B17D5A}"/>
              </a:ext>
            </a:extLst>
          </p:cNvPr>
          <p:cNvSpPr txBox="1"/>
          <p:nvPr/>
        </p:nvSpPr>
        <p:spPr>
          <a:xfrm>
            <a:off x="8078330" y="5002650"/>
            <a:ext cx="618548" cy="307777"/>
          </a:xfrm>
          <a:prstGeom prst="rect">
            <a:avLst/>
          </a:prstGeom>
          <a:noFill/>
        </p:spPr>
        <p:txBody>
          <a:bodyPr wrap="square" lIns="0" tIns="0" rIns="0" bIns="0" rtlCol="0">
            <a:spAutoFit/>
          </a:bodyPr>
          <a:lstStyle/>
          <a:p>
            <a:pPr algn="ctr"/>
            <a:r>
              <a:rPr lang="en-US" sz="2000" dirty="0"/>
              <a:t>Yes</a:t>
            </a:r>
          </a:p>
        </p:txBody>
      </p:sp>
      <p:sp>
        <p:nvSpPr>
          <p:cNvPr id="77" name="TextBox 76">
            <a:extLst>
              <a:ext uri="{FF2B5EF4-FFF2-40B4-BE49-F238E27FC236}">
                <a16:creationId xmlns:a16="http://schemas.microsoft.com/office/drawing/2014/main" id="{31F48FF3-44A4-AB50-DB56-0C1470DD12F5}"/>
              </a:ext>
            </a:extLst>
          </p:cNvPr>
          <p:cNvSpPr txBox="1"/>
          <p:nvPr/>
        </p:nvSpPr>
        <p:spPr>
          <a:xfrm>
            <a:off x="8078330" y="7908834"/>
            <a:ext cx="618548" cy="307777"/>
          </a:xfrm>
          <a:prstGeom prst="rect">
            <a:avLst/>
          </a:prstGeom>
          <a:noFill/>
        </p:spPr>
        <p:txBody>
          <a:bodyPr wrap="square" lIns="0" tIns="0" rIns="0" bIns="0" rtlCol="0">
            <a:spAutoFit/>
          </a:bodyPr>
          <a:lstStyle/>
          <a:p>
            <a:pPr algn="ctr"/>
            <a:r>
              <a:rPr lang="en-US" sz="2000" dirty="0"/>
              <a:t>Yes</a:t>
            </a:r>
          </a:p>
        </p:txBody>
      </p:sp>
      <p:sp>
        <p:nvSpPr>
          <p:cNvPr id="78" name="TextBox 77">
            <a:extLst>
              <a:ext uri="{FF2B5EF4-FFF2-40B4-BE49-F238E27FC236}">
                <a16:creationId xmlns:a16="http://schemas.microsoft.com/office/drawing/2014/main" id="{740DC3E1-FFB7-FB49-72FB-5E0810B6B3CC}"/>
              </a:ext>
            </a:extLst>
          </p:cNvPr>
          <p:cNvSpPr txBox="1"/>
          <p:nvPr/>
        </p:nvSpPr>
        <p:spPr>
          <a:xfrm>
            <a:off x="8078330" y="10871931"/>
            <a:ext cx="618548" cy="307777"/>
          </a:xfrm>
          <a:prstGeom prst="rect">
            <a:avLst/>
          </a:prstGeom>
          <a:noFill/>
        </p:spPr>
        <p:txBody>
          <a:bodyPr wrap="square" lIns="0" tIns="0" rIns="0" bIns="0" rtlCol="0">
            <a:spAutoFit/>
          </a:bodyPr>
          <a:lstStyle/>
          <a:p>
            <a:pPr algn="ctr"/>
            <a:r>
              <a:rPr lang="en-US" sz="2000" dirty="0"/>
              <a:t>Yes</a:t>
            </a:r>
          </a:p>
        </p:txBody>
      </p:sp>
      <p:sp>
        <p:nvSpPr>
          <p:cNvPr id="80" name="TextBox 79">
            <a:extLst>
              <a:ext uri="{FF2B5EF4-FFF2-40B4-BE49-F238E27FC236}">
                <a16:creationId xmlns:a16="http://schemas.microsoft.com/office/drawing/2014/main" id="{39AF02A5-4F16-B6B6-1873-236E17FFB901}"/>
              </a:ext>
            </a:extLst>
          </p:cNvPr>
          <p:cNvSpPr txBox="1"/>
          <p:nvPr/>
        </p:nvSpPr>
        <p:spPr>
          <a:xfrm>
            <a:off x="10398030" y="6564241"/>
            <a:ext cx="559472" cy="307777"/>
          </a:xfrm>
          <a:prstGeom prst="rect">
            <a:avLst/>
          </a:prstGeom>
          <a:noFill/>
        </p:spPr>
        <p:txBody>
          <a:bodyPr wrap="square" lIns="0" tIns="0" rIns="0" bIns="0" rtlCol="0">
            <a:spAutoFit/>
          </a:bodyPr>
          <a:lstStyle/>
          <a:p>
            <a:pPr algn="ctr"/>
            <a:r>
              <a:rPr lang="en-US" sz="2000" dirty="0"/>
              <a:t>No</a:t>
            </a:r>
          </a:p>
        </p:txBody>
      </p:sp>
      <p:sp>
        <p:nvSpPr>
          <p:cNvPr id="81" name="TextBox 80">
            <a:extLst>
              <a:ext uri="{FF2B5EF4-FFF2-40B4-BE49-F238E27FC236}">
                <a16:creationId xmlns:a16="http://schemas.microsoft.com/office/drawing/2014/main" id="{D43C005A-FF1B-77B0-C27C-1A1424EA972A}"/>
              </a:ext>
            </a:extLst>
          </p:cNvPr>
          <p:cNvSpPr txBox="1"/>
          <p:nvPr/>
        </p:nvSpPr>
        <p:spPr>
          <a:xfrm>
            <a:off x="10398030" y="9617192"/>
            <a:ext cx="559472" cy="307777"/>
          </a:xfrm>
          <a:prstGeom prst="rect">
            <a:avLst/>
          </a:prstGeom>
          <a:noFill/>
        </p:spPr>
        <p:txBody>
          <a:bodyPr wrap="square" lIns="0" tIns="0" rIns="0" bIns="0" rtlCol="0">
            <a:spAutoFit/>
          </a:bodyPr>
          <a:lstStyle/>
          <a:p>
            <a:pPr algn="ctr"/>
            <a:r>
              <a:rPr lang="en-US" sz="2000" dirty="0"/>
              <a:t>No</a:t>
            </a:r>
          </a:p>
        </p:txBody>
      </p:sp>
      <p:sp>
        <p:nvSpPr>
          <p:cNvPr id="82" name="TextBox 81">
            <a:extLst>
              <a:ext uri="{FF2B5EF4-FFF2-40B4-BE49-F238E27FC236}">
                <a16:creationId xmlns:a16="http://schemas.microsoft.com/office/drawing/2014/main" id="{16113F48-57A8-3A5D-096E-8C2527FB6235}"/>
              </a:ext>
            </a:extLst>
          </p:cNvPr>
          <p:cNvSpPr txBox="1"/>
          <p:nvPr/>
        </p:nvSpPr>
        <p:spPr>
          <a:xfrm>
            <a:off x="10398030" y="12447137"/>
            <a:ext cx="559472" cy="307777"/>
          </a:xfrm>
          <a:prstGeom prst="rect">
            <a:avLst/>
          </a:prstGeom>
          <a:noFill/>
        </p:spPr>
        <p:txBody>
          <a:bodyPr wrap="square" lIns="0" tIns="0" rIns="0" bIns="0" rtlCol="0">
            <a:spAutoFit/>
          </a:bodyPr>
          <a:lstStyle/>
          <a:p>
            <a:pPr algn="ctr"/>
            <a:r>
              <a:rPr lang="en-US" sz="2000" dirty="0"/>
              <a:t>No</a:t>
            </a:r>
          </a:p>
        </p:txBody>
      </p:sp>
    </p:spTree>
    <p:extLst>
      <p:ext uri="{BB962C8B-B14F-4D97-AF65-F5344CB8AC3E}">
        <p14:creationId xmlns:p14="http://schemas.microsoft.com/office/powerpoint/2010/main" val="167954943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Finance &amp; Operations</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593E1DA-DD9C-4B36-8D80-D8221A5184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schemas.microsoft.com/sharepoint/v3"/>
    <ds:schemaRef ds:uri="http://www.w3.org/XML/1998/namespace"/>
    <ds:schemaRef ds:uri="http://purl.org/dc/dcmitype/"/>
    <ds:schemaRef ds:uri="http://purl.org/dc/elements/1.1/"/>
    <ds:schemaRef ds:uri="http://schemas.microsoft.com/office/infopath/2007/PartnerControls"/>
    <ds:schemaRef ds:uri="a943df03-383b-49cb-84d6-f21e13974dfe"/>
    <ds:schemaRef ds:uri="1d596d27-e1f6-4226-8984-550c8efea889"/>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4928</TotalTime>
  <Words>713</Words>
  <Application>Microsoft Office PowerPoint</Application>
  <PresentationFormat>Custom</PresentationFormat>
  <Paragraphs>102</Paragraphs>
  <Slides>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2023-08-10T23:05:16Z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